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76" r:id="rId1"/>
  </p:sldMasterIdLst>
  <p:notesMasterIdLst>
    <p:notesMasterId r:id="rId29"/>
  </p:notesMasterIdLst>
  <p:sldIdLst>
    <p:sldId id="256" r:id="rId2"/>
    <p:sldId id="271" r:id="rId3"/>
    <p:sldId id="272" r:id="rId4"/>
    <p:sldId id="309" r:id="rId5"/>
    <p:sldId id="274" r:id="rId6"/>
    <p:sldId id="282" r:id="rId7"/>
    <p:sldId id="276" r:id="rId8"/>
    <p:sldId id="290" r:id="rId9"/>
    <p:sldId id="291" r:id="rId10"/>
    <p:sldId id="301" r:id="rId11"/>
    <p:sldId id="302" r:id="rId12"/>
    <p:sldId id="303" r:id="rId13"/>
    <p:sldId id="304" r:id="rId14"/>
    <p:sldId id="293" r:id="rId15"/>
    <p:sldId id="310" r:id="rId16"/>
    <p:sldId id="295" r:id="rId17"/>
    <p:sldId id="296" r:id="rId18"/>
    <p:sldId id="300" r:id="rId19"/>
    <p:sldId id="305" r:id="rId20"/>
    <p:sldId id="306" r:id="rId21"/>
    <p:sldId id="314" r:id="rId22"/>
    <p:sldId id="308" r:id="rId23"/>
    <p:sldId id="307" r:id="rId24"/>
    <p:sldId id="278" r:id="rId25"/>
    <p:sldId id="312" r:id="rId26"/>
    <p:sldId id="313" r:id="rId27"/>
    <p:sldId id="315" r:id="rId2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29DD1"/>
    <a:srgbClr val="9AA9D1"/>
    <a:srgbClr val="3BE08A"/>
    <a:srgbClr val="E5D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160C38A-8D7C-44C2-961F-ED317E4C28BA}" v="3293" dt="2022-04-27T09:54:49.434"/>
    <p1510:client id="{955681A2-F1E8-604D-968B-095B6CF91C57}" v="138" dt="2022-04-27T14:48:23.230"/>
    <p1510:client id="{9719EEA7-D9C4-4156-BFF0-B4EAD33ACF66}" v="3034" dt="2022-04-27T14:41:13.777"/>
    <p1510:client id="{C7909652-A742-46F2-86A0-1A9F8DF97B30}" v="4998" dt="2022-04-27T10:21:47.337"/>
    <p1510:client id="{FFF91C12-95F9-4B50-A4C9-D2D861E7FB7E}" v="3934" dt="2022-04-27T13:59:00.287"/>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Stile chiaro 1 - Color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drea Lagna" userId="f4b251e3-b62f-4272-b069-7c9a3f8469cf" providerId="ADAL" clId="{4160C38A-8D7C-44C2-961F-ED317E4C28BA}"/>
    <pc:docChg chg="undo custSel addSld delSld modSld sldOrd">
      <pc:chgData name="Andrea Lagna" userId="f4b251e3-b62f-4272-b069-7c9a3f8469cf" providerId="ADAL" clId="{4160C38A-8D7C-44C2-961F-ED317E4C28BA}" dt="2022-04-27T09:54:49.434" v="3359" actId="20577"/>
      <pc:docMkLst>
        <pc:docMk/>
      </pc:docMkLst>
      <pc:sldChg chg="modSp mod modAnim">
        <pc:chgData name="Andrea Lagna" userId="f4b251e3-b62f-4272-b069-7c9a3f8469cf" providerId="ADAL" clId="{4160C38A-8D7C-44C2-961F-ED317E4C28BA}" dt="2022-04-27T08:03:42.786" v="3270" actId="1076"/>
        <pc:sldMkLst>
          <pc:docMk/>
          <pc:sldMk cId="2260264212" sldId="256"/>
        </pc:sldMkLst>
        <pc:spChg chg="mod">
          <ac:chgData name="Andrea Lagna" userId="f4b251e3-b62f-4272-b069-7c9a3f8469cf" providerId="ADAL" clId="{4160C38A-8D7C-44C2-961F-ED317E4C28BA}" dt="2022-04-27T08:03:42.786" v="3270" actId="1076"/>
          <ac:spMkLst>
            <pc:docMk/>
            <pc:sldMk cId="2260264212" sldId="256"/>
            <ac:spMk id="3" creationId="{0CFE58B5-0BA6-472B-A290-6D1DA3887394}"/>
          </ac:spMkLst>
        </pc:spChg>
        <pc:picChg chg="mod">
          <ac:chgData name="Andrea Lagna" userId="f4b251e3-b62f-4272-b069-7c9a3f8469cf" providerId="ADAL" clId="{4160C38A-8D7C-44C2-961F-ED317E4C28BA}" dt="2022-04-26T13:57:51.385" v="1084" actId="14826"/>
          <ac:picMkLst>
            <pc:docMk/>
            <pc:sldMk cId="2260264212" sldId="256"/>
            <ac:picMk id="146" creationId="{C14E01CF-2530-E16A-F0CF-6C3262590381}"/>
          </ac:picMkLst>
        </pc:picChg>
      </pc:sldChg>
      <pc:sldChg chg="delSp modSp mod setBg">
        <pc:chgData name="Andrea Lagna" userId="f4b251e3-b62f-4272-b069-7c9a3f8469cf" providerId="ADAL" clId="{4160C38A-8D7C-44C2-961F-ED317E4C28BA}" dt="2022-04-27T08:11:42.395" v="3314"/>
        <pc:sldMkLst>
          <pc:docMk/>
          <pc:sldMk cId="736355826" sldId="271"/>
        </pc:sldMkLst>
        <pc:spChg chg="del mod">
          <ac:chgData name="Andrea Lagna" userId="f4b251e3-b62f-4272-b069-7c9a3f8469cf" providerId="ADAL" clId="{4160C38A-8D7C-44C2-961F-ED317E4C28BA}" dt="2022-04-27T07:58:23.153" v="3215" actId="478"/>
          <ac:spMkLst>
            <pc:docMk/>
            <pc:sldMk cId="736355826" sldId="271"/>
            <ac:spMk id="10" creationId="{14F3540B-50EA-4A7A-842C-2CE31CE6B4DC}"/>
          </ac:spMkLst>
        </pc:spChg>
        <pc:spChg chg="mod">
          <ac:chgData name="Andrea Lagna" userId="f4b251e3-b62f-4272-b069-7c9a3f8469cf" providerId="ADAL" clId="{4160C38A-8D7C-44C2-961F-ED317E4C28BA}" dt="2022-04-27T08:04:50.151" v="3312" actId="207"/>
          <ac:spMkLst>
            <pc:docMk/>
            <pc:sldMk cId="736355826" sldId="271"/>
            <ac:spMk id="14" creationId="{98B19613-3559-4D72-8733-8338CF2FEC46}"/>
          </ac:spMkLst>
        </pc:spChg>
        <pc:spChg chg="mod">
          <ac:chgData name="Andrea Lagna" userId="f4b251e3-b62f-4272-b069-7c9a3f8469cf" providerId="ADAL" clId="{4160C38A-8D7C-44C2-961F-ED317E4C28BA}" dt="2022-04-27T08:04:50.151" v="3312" actId="207"/>
          <ac:spMkLst>
            <pc:docMk/>
            <pc:sldMk cId="736355826" sldId="271"/>
            <ac:spMk id="16" creationId="{FA8A17B4-8E40-48F0-AB91-3083E50B411A}"/>
          </ac:spMkLst>
        </pc:spChg>
        <pc:spChg chg="mod">
          <ac:chgData name="Andrea Lagna" userId="f4b251e3-b62f-4272-b069-7c9a3f8469cf" providerId="ADAL" clId="{4160C38A-8D7C-44C2-961F-ED317E4C28BA}" dt="2022-04-27T07:59:00.001" v="3217" actId="27636"/>
          <ac:spMkLst>
            <pc:docMk/>
            <pc:sldMk cId="736355826" sldId="271"/>
            <ac:spMk id="20" creationId="{3DAAC060-B00D-4DA3-8ECC-A988F6A0FD16}"/>
          </ac:spMkLst>
        </pc:spChg>
        <pc:spChg chg="mod">
          <ac:chgData name="Andrea Lagna" userId="f4b251e3-b62f-4272-b069-7c9a3f8469cf" providerId="ADAL" clId="{4160C38A-8D7C-44C2-961F-ED317E4C28BA}" dt="2022-04-27T07:59:07.063" v="3223" actId="21"/>
          <ac:spMkLst>
            <pc:docMk/>
            <pc:sldMk cId="736355826" sldId="271"/>
            <ac:spMk id="21" creationId="{B311DC9E-8655-4089-AD25-A280A687CB80}"/>
          </ac:spMkLst>
        </pc:spChg>
        <pc:spChg chg="del mod">
          <ac:chgData name="Andrea Lagna" userId="f4b251e3-b62f-4272-b069-7c9a3f8469cf" providerId="ADAL" clId="{4160C38A-8D7C-44C2-961F-ED317E4C28BA}" dt="2022-04-27T07:59:17.077" v="3231" actId="478"/>
          <ac:spMkLst>
            <pc:docMk/>
            <pc:sldMk cId="736355826" sldId="271"/>
            <ac:spMk id="22" creationId="{23A62606-4C64-44AC-8DCC-B5089F02F8AE}"/>
          </ac:spMkLst>
        </pc:spChg>
        <pc:spChg chg="mod">
          <ac:chgData name="Andrea Lagna" userId="f4b251e3-b62f-4272-b069-7c9a3f8469cf" providerId="ADAL" clId="{4160C38A-8D7C-44C2-961F-ED317E4C28BA}" dt="2022-04-27T08:11:42.395" v="3314"/>
          <ac:spMkLst>
            <pc:docMk/>
            <pc:sldMk cId="736355826" sldId="271"/>
            <ac:spMk id="26" creationId="{58A9E66E-DE61-411F-B085-AAD0C9A0A645}"/>
          </ac:spMkLst>
        </pc:spChg>
        <pc:grpChg chg="mod">
          <ac:chgData name="Andrea Lagna" userId="f4b251e3-b62f-4272-b069-7c9a3f8469cf" providerId="ADAL" clId="{4160C38A-8D7C-44C2-961F-ED317E4C28BA}" dt="2022-04-27T08:04:50.151" v="3312" actId="207"/>
          <ac:grpSpMkLst>
            <pc:docMk/>
            <pc:sldMk cId="736355826" sldId="271"/>
            <ac:grpSpMk id="4" creationId="{97E86035-BA08-4254-BD6A-8BE81859A430}"/>
          </ac:grpSpMkLst>
        </pc:grpChg>
      </pc:sldChg>
      <pc:sldChg chg="addSp modSp mod modTransition modAnim modNotesTx">
        <pc:chgData name="Andrea Lagna" userId="f4b251e3-b62f-4272-b069-7c9a3f8469cf" providerId="ADAL" clId="{4160C38A-8D7C-44C2-961F-ED317E4C28BA}" dt="2022-04-26T16:27:04.556" v="1886" actId="20577"/>
        <pc:sldMkLst>
          <pc:docMk/>
          <pc:sldMk cId="4137448581" sldId="291"/>
        </pc:sldMkLst>
        <pc:spChg chg="add mod">
          <ac:chgData name="Andrea Lagna" userId="f4b251e3-b62f-4272-b069-7c9a3f8469cf" providerId="ADAL" clId="{4160C38A-8D7C-44C2-961F-ED317E4C28BA}" dt="2022-04-26T13:13:57.446" v="524" actId="20577"/>
          <ac:spMkLst>
            <pc:docMk/>
            <pc:sldMk cId="4137448581" sldId="291"/>
            <ac:spMk id="5" creationId="{49F790C3-4580-444B-85E7-512D45DF58F5}"/>
          </ac:spMkLst>
        </pc:spChg>
        <pc:spChg chg="add mod">
          <ac:chgData name="Andrea Lagna" userId="f4b251e3-b62f-4272-b069-7c9a3f8469cf" providerId="ADAL" clId="{4160C38A-8D7C-44C2-961F-ED317E4C28BA}" dt="2022-04-26T13:01:53.064" v="356" actId="1076"/>
          <ac:spMkLst>
            <pc:docMk/>
            <pc:sldMk cId="4137448581" sldId="291"/>
            <ac:spMk id="6" creationId="{1BDF8926-7261-45D2-848A-46490E7BBB7D}"/>
          </ac:spMkLst>
        </pc:spChg>
        <pc:spChg chg="mod">
          <ac:chgData name="Andrea Lagna" userId="f4b251e3-b62f-4272-b069-7c9a3f8469cf" providerId="ADAL" clId="{4160C38A-8D7C-44C2-961F-ED317E4C28BA}" dt="2022-04-26T11:08:15.819" v="63" actId="20577"/>
          <ac:spMkLst>
            <pc:docMk/>
            <pc:sldMk cId="4137448581" sldId="291"/>
            <ac:spMk id="10" creationId="{002CB999-937A-4032-A3F7-05E3DFD934E2}"/>
          </ac:spMkLst>
        </pc:spChg>
        <pc:picChg chg="mod">
          <ac:chgData name="Andrea Lagna" userId="f4b251e3-b62f-4272-b069-7c9a3f8469cf" providerId="ADAL" clId="{4160C38A-8D7C-44C2-961F-ED317E4C28BA}" dt="2022-04-26T12:52:17.914" v="248" actId="1440"/>
          <ac:picMkLst>
            <pc:docMk/>
            <pc:sldMk cId="4137448581" sldId="291"/>
            <ac:picMk id="2" creationId="{1618351D-FD22-72B0-B241-3FC9FB2006C0}"/>
          </ac:picMkLst>
        </pc:picChg>
        <pc:picChg chg="mod">
          <ac:chgData name="Andrea Lagna" userId="f4b251e3-b62f-4272-b069-7c9a3f8469cf" providerId="ADAL" clId="{4160C38A-8D7C-44C2-961F-ED317E4C28BA}" dt="2022-04-26T12:48:03.240" v="83" actId="1076"/>
          <ac:picMkLst>
            <pc:docMk/>
            <pc:sldMk cId="4137448581" sldId="291"/>
            <ac:picMk id="3" creationId="{B27BC79D-EBC3-9253-D546-395110CFD8D1}"/>
          </ac:picMkLst>
        </pc:picChg>
        <pc:picChg chg="add mod">
          <ac:chgData name="Andrea Lagna" userId="f4b251e3-b62f-4272-b069-7c9a3f8469cf" providerId="ADAL" clId="{4160C38A-8D7C-44C2-961F-ED317E4C28BA}" dt="2022-04-26T13:20:07.673" v="572" actId="14826"/>
          <ac:picMkLst>
            <pc:docMk/>
            <pc:sldMk cId="4137448581" sldId="291"/>
            <ac:picMk id="8" creationId="{2124A4E1-F46E-4FDC-90C3-F134F12C7C40}"/>
          </ac:picMkLst>
        </pc:picChg>
      </pc:sldChg>
      <pc:sldChg chg="addSp delSp modSp mod modNotesTx">
        <pc:chgData name="Andrea Lagna" userId="f4b251e3-b62f-4272-b069-7c9a3f8469cf" providerId="ADAL" clId="{4160C38A-8D7C-44C2-961F-ED317E4C28BA}" dt="2022-04-27T09:54:49.434" v="3359" actId="20577"/>
        <pc:sldMkLst>
          <pc:docMk/>
          <pc:sldMk cId="463140682" sldId="293"/>
        </pc:sldMkLst>
        <pc:spChg chg="add mod">
          <ac:chgData name="Andrea Lagna" userId="f4b251e3-b62f-4272-b069-7c9a3f8469cf" providerId="ADAL" clId="{4160C38A-8D7C-44C2-961F-ED317E4C28BA}" dt="2022-04-27T09:54:11.213" v="3333" actId="6549"/>
          <ac:spMkLst>
            <pc:docMk/>
            <pc:sldMk cId="463140682" sldId="293"/>
            <ac:spMk id="2" creationId="{32AC644E-8047-49A8-A99F-425DE47049F8}"/>
          </ac:spMkLst>
        </pc:spChg>
        <pc:spChg chg="add del">
          <ac:chgData name="Andrea Lagna" userId="f4b251e3-b62f-4272-b069-7c9a3f8469cf" providerId="ADAL" clId="{4160C38A-8D7C-44C2-961F-ED317E4C28BA}" dt="2022-04-26T13:39:12.843" v="710" actId="478"/>
          <ac:spMkLst>
            <pc:docMk/>
            <pc:sldMk cId="463140682" sldId="293"/>
            <ac:spMk id="16" creationId="{D001A8DB-337A-4363-9A09-F98AD498484D}"/>
          </ac:spMkLst>
        </pc:spChg>
        <pc:picChg chg="add mod modCrop">
          <ac:chgData name="Andrea Lagna" userId="f4b251e3-b62f-4272-b069-7c9a3f8469cf" providerId="ADAL" clId="{4160C38A-8D7C-44C2-961F-ED317E4C28BA}" dt="2022-04-26T13:49:27.364" v="1076" actId="1076"/>
          <ac:picMkLst>
            <pc:docMk/>
            <pc:sldMk cId="463140682" sldId="293"/>
            <ac:picMk id="5" creationId="{CFA5F558-F713-40BD-937A-236FDCB3DF36}"/>
          </ac:picMkLst>
        </pc:picChg>
      </pc:sldChg>
      <pc:sldChg chg="modSp add del mod">
        <pc:chgData name="Andrea Lagna" userId="f4b251e3-b62f-4272-b069-7c9a3f8469cf" providerId="ADAL" clId="{4160C38A-8D7C-44C2-961F-ED317E4C28BA}" dt="2022-04-26T12:59:51.464" v="352" actId="47"/>
        <pc:sldMkLst>
          <pc:docMk/>
          <pc:sldMk cId="105769852" sldId="298"/>
        </pc:sldMkLst>
        <pc:spChg chg="mod">
          <ac:chgData name="Andrea Lagna" userId="f4b251e3-b62f-4272-b069-7c9a3f8469cf" providerId="ADAL" clId="{4160C38A-8D7C-44C2-961F-ED317E4C28BA}" dt="2022-04-26T12:46:35.250" v="80" actId="20577"/>
          <ac:spMkLst>
            <pc:docMk/>
            <pc:sldMk cId="105769852" sldId="298"/>
            <ac:spMk id="5" creationId="{49F790C3-4580-444B-85E7-512D45DF58F5}"/>
          </ac:spMkLst>
        </pc:spChg>
      </pc:sldChg>
      <pc:sldChg chg="del">
        <pc:chgData name="Andrea Lagna" userId="f4b251e3-b62f-4272-b069-7c9a3f8469cf" providerId="ADAL" clId="{4160C38A-8D7C-44C2-961F-ED317E4C28BA}" dt="2022-04-26T12:46:25.946" v="76" actId="47"/>
        <pc:sldMkLst>
          <pc:docMk/>
          <pc:sldMk cId="435885035" sldId="298"/>
        </pc:sldMkLst>
      </pc:sldChg>
      <pc:sldChg chg="modSp add del mod">
        <pc:chgData name="Andrea Lagna" userId="f4b251e3-b62f-4272-b069-7c9a3f8469cf" providerId="ADAL" clId="{4160C38A-8D7C-44C2-961F-ED317E4C28BA}" dt="2022-04-26T12:59:52.783" v="353" actId="47"/>
        <pc:sldMkLst>
          <pc:docMk/>
          <pc:sldMk cId="176558305" sldId="299"/>
        </pc:sldMkLst>
        <pc:spChg chg="mod">
          <ac:chgData name="Andrea Lagna" userId="f4b251e3-b62f-4272-b069-7c9a3f8469cf" providerId="ADAL" clId="{4160C38A-8D7C-44C2-961F-ED317E4C28BA}" dt="2022-04-26T12:46:38.598" v="82" actId="20577"/>
          <ac:spMkLst>
            <pc:docMk/>
            <pc:sldMk cId="176558305" sldId="299"/>
            <ac:spMk id="5" creationId="{49F790C3-4580-444B-85E7-512D45DF58F5}"/>
          </ac:spMkLst>
        </pc:spChg>
      </pc:sldChg>
      <pc:sldChg chg="addSp delSp modSp add mod addAnim delAnim modAnim modNotesTx">
        <pc:chgData name="Andrea Lagna" userId="f4b251e3-b62f-4272-b069-7c9a3f8469cf" providerId="ADAL" clId="{4160C38A-8D7C-44C2-961F-ED317E4C28BA}" dt="2022-04-26T16:36:13.403" v="2227" actId="20577"/>
        <pc:sldMkLst>
          <pc:docMk/>
          <pc:sldMk cId="975242630" sldId="301"/>
        </pc:sldMkLst>
        <pc:spChg chg="mod">
          <ac:chgData name="Andrea Lagna" userId="f4b251e3-b62f-4272-b069-7c9a3f8469cf" providerId="ADAL" clId="{4160C38A-8D7C-44C2-961F-ED317E4C28BA}" dt="2022-04-26T13:14:07.461" v="528" actId="20577"/>
          <ac:spMkLst>
            <pc:docMk/>
            <pc:sldMk cId="975242630" sldId="301"/>
            <ac:spMk id="5" creationId="{49F790C3-4580-444B-85E7-512D45DF58F5}"/>
          </ac:spMkLst>
        </pc:spChg>
        <pc:spChg chg="mod">
          <ac:chgData name="Andrea Lagna" userId="f4b251e3-b62f-4272-b069-7c9a3f8469cf" providerId="ADAL" clId="{4160C38A-8D7C-44C2-961F-ED317E4C28BA}" dt="2022-04-26T16:27:48.391" v="1891" actId="115"/>
          <ac:spMkLst>
            <pc:docMk/>
            <pc:sldMk cId="975242630" sldId="301"/>
            <ac:spMk id="6" creationId="{1BDF8926-7261-45D2-848A-46490E7BBB7D}"/>
          </ac:spMkLst>
        </pc:spChg>
        <pc:picChg chg="mod">
          <ac:chgData name="Andrea Lagna" userId="f4b251e3-b62f-4272-b069-7c9a3f8469cf" providerId="ADAL" clId="{4160C38A-8D7C-44C2-961F-ED317E4C28BA}" dt="2022-04-26T13:00:55.688" v="355" actId="14826"/>
          <ac:picMkLst>
            <pc:docMk/>
            <pc:sldMk cId="975242630" sldId="301"/>
            <ac:picMk id="2" creationId="{1618351D-FD22-72B0-B241-3FC9FB2006C0}"/>
          </ac:picMkLst>
        </pc:picChg>
        <pc:picChg chg="add del mod modCrop">
          <ac:chgData name="Andrea Lagna" userId="f4b251e3-b62f-4272-b069-7c9a3f8469cf" providerId="ADAL" clId="{4160C38A-8D7C-44C2-961F-ED317E4C28BA}" dt="2022-04-26T16:32:41.837" v="1892" actId="14826"/>
          <ac:picMkLst>
            <pc:docMk/>
            <pc:sldMk cId="975242630" sldId="301"/>
            <ac:picMk id="3" creationId="{B27BC79D-EBC3-9253-D546-395110CFD8D1}"/>
          </ac:picMkLst>
        </pc:picChg>
        <pc:picChg chg="mod">
          <ac:chgData name="Andrea Lagna" userId="f4b251e3-b62f-4272-b069-7c9a3f8469cf" providerId="ADAL" clId="{4160C38A-8D7C-44C2-961F-ED317E4C28BA}" dt="2022-04-26T13:20:24.436" v="573" actId="14826"/>
          <ac:picMkLst>
            <pc:docMk/>
            <pc:sldMk cId="975242630" sldId="301"/>
            <ac:picMk id="8" creationId="{2124A4E1-F46E-4FDC-90C3-F134F12C7C40}"/>
          </ac:picMkLst>
        </pc:picChg>
      </pc:sldChg>
      <pc:sldChg chg="delSp modSp add mod delAnim modNotesTx">
        <pc:chgData name="Andrea Lagna" userId="f4b251e3-b62f-4272-b069-7c9a3f8469cf" providerId="ADAL" clId="{4160C38A-8D7C-44C2-961F-ED317E4C28BA}" dt="2022-04-26T16:39:16.935" v="2416" actId="20577"/>
        <pc:sldMkLst>
          <pc:docMk/>
          <pc:sldMk cId="175192331" sldId="302"/>
        </pc:sldMkLst>
        <pc:spChg chg="mod">
          <ac:chgData name="Andrea Lagna" userId="f4b251e3-b62f-4272-b069-7c9a3f8469cf" providerId="ADAL" clId="{4160C38A-8D7C-44C2-961F-ED317E4C28BA}" dt="2022-04-26T13:14:12.951" v="532" actId="20577"/>
          <ac:spMkLst>
            <pc:docMk/>
            <pc:sldMk cId="175192331" sldId="302"/>
            <ac:spMk id="5" creationId="{49F790C3-4580-444B-85E7-512D45DF58F5}"/>
          </ac:spMkLst>
        </pc:spChg>
        <pc:spChg chg="mod">
          <ac:chgData name="Andrea Lagna" userId="f4b251e3-b62f-4272-b069-7c9a3f8469cf" providerId="ADAL" clId="{4160C38A-8D7C-44C2-961F-ED317E4C28BA}" dt="2022-04-26T13:17:36.523" v="542" actId="115"/>
          <ac:spMkLst>
            <pc:docMk/>
            <pc:sldMk cId="175192331" sldId="302"/>
            <ac:spMk id="6" creationId="{1BDF8926-7261-45D2-848A-46490E7BBB7D}"/>
          </ac:spMkLst>
        </pc:spChg>
        <pc:picChg chg="mod modCrop">
          <ac:chgData name="Andrea Lagna" userId="f4b251e3-b62f-4272-b069-7c9a3f8469cf" providerId="ADAL" clId="{4160C38A-8D7C-44C2-961F-ED317E4C28BA}" dt="2022-04-26T13:10:31.720" v="518" actId="14826"/>
          <ac:picMkLst>
            <pc:docMk/>
            <pc:sldMk cId="175192331" sldId="302"/>
            <ac:picMk id="2" creationId="{1618351D-FD22-72B0-B241-3FC9FB2006C0}"/>
          </ac:picMkLst>
        </pc:picChg>
        <pc:picChg chg="del">
          <ac:chgData name="Andrea Lagna" userId="f4b251e3-b62f-4272-b069-7c9a3f8469cf" providerId="ADAL" clId="{4160C38A-8D7C-44C2-961F-ED317E4C28BA}" dt="2022-04-26T13:10:26.043" v="517" actId="478"/>
          <ac:picMkLst>
            <pc:docMk/>
            <pc:sldMk cId="175192331" sldId="302"/>
            <ac:picMk id="3" creationId="{B27BC79D-EBC3-9253-D546-395110CFD8D1}"/>
          </ac:picMkLst>
        </pc:picChg>
        <pc:picChg chg="mod">
          <ac:chgData name="Andrea Lagna" userId="f4b251e3-b62f-4272-b069-7c9a3f8469cf" providerId="ADAL" clId="{4160C38A-8D7C-44C2-961F-ED317E4C28BA}" dt="2022-04-26T13:20:35.789" v="574" actId="14826"/>
          <ac:picMkLst>
            <pc:docMk/>
            <pc:sldMk cId="175192331" sldId="302"/>
            <ac:picMk id="8" creationId="{2124A4E1-F46E-4FDC-90C3-F134F12C7C40}"/>
          </ac:picMkLst>
        </pc:picChg>
      </pc:sldChg>
      <pc:sldChg chg="modSp add mod ord modAnim modNotesTx">
        <pc:chgData name="Andrea Lagna" userId="f4b251e3-b62f-4272-b069-7c9a3f8469cf" providerId="ADAL" clId="{4160C38A-8D7C-44C2-961F-ED317E4C28BA}" dt="2022-04-26T16:42:39.858" v="2715" actId="20577"/>
        <pc:sldMkLst>
          <pc:docMk/>
          <pc:sldMk cId="4289649078" sldId="303"/>
        </pc:sldMkLst>
        <pc:spChg chg="mod">
          <ac:chgData name="Andrea Lagna" userId="f4b251e3-b62f-4272-b069-7c9a3f8469cf" providerId="ADAL" clId="{4160C38A-8D7C-44C2-961F-ED317E4C28BA}" dt="2022-04-26T13:14:32.159" v="536" actId="20577"/>
          <ac:spMkLst>
            <pc:docMk/>
            <pc:sldMk cId="4289649078" sldId="303"/>
            <ac:spMk id="5" creationId="{49F790C3-4580-444B-85E7-512D45DF58F5}"/>
          </ac:spMkLst>
        </pc:spChg>
        <pc:spChg chg="mod">
          <ac:chgData name="Andrea Lagna" userId="f4b251e3-b62f-4272-b069-7c9a3f8469cf" providerId="ADAL" clId="{4160C38A-8D7C-44C2-961F-ED317E4C28BA}" dt="2022-04-26T13:21:29.383" v="588" actId="20577"/>
          <ac:spMkLst>
            <pc:docMk/>
            <pc:sldMk cId="4289649078" sldId="303"/>
            <ac:spMk id="6" creationId="{1BDF8926-7261-45D2-848A-46490E7BBB7D}"/>
          </ac:spMkLst>
        </pc:spChg>
        <pc:picChg chg="mod modCrop">
          <ac:chgData name="Andrea Lagna" userId="f4b251e3-b62f-4272-b069-7c9a3f8469cf" providerId="ADAL" clId="{4160C38A-8D7C-44C2-961F-ED317E4C28BA}" dt="2022-04-26T13:16:46.197" v="540" actId="18131"/>
          <ac:picMkLst>
            <pc:docMk/>
            <pc:sldMk cId="4289649078" sldId="303"/>
            <ac:picMk id="2" creationId="{1618351D-FD22-72B0-B241-3FC9FB2006C0}"/>
          </ac:picMkLst>
        </pc:picChg>
        <pc:picChg chg="mod">
          <ac:chgData name="Andrea Lagna" userId="f4b251e3-b62f-4272-b069-7c9a3f8469cf" providerId="ADAL" clId="{4160C38A-8D7C-44C2-961F-ED317E4C28BA}" dt="2022-04-26T13:16:52.009" v="541" actId="14826"/>
          <ac:picMkLst>
            <pc:docMk/>
            <pc:sldMk cId="4289649078" sldId="303"/>
            <ac:picMk id="3" creationId="{B27BC79D-EBC3-9253-D546-395110CFD8D1}"/>
          </ac:picMkLst>
        </pc:picChg>
        <pc:picChg chg="mod">
          <ac:chgData name="Andrea Lagna" userId="f4b251e3-b62f-4272-b069-7c9a3f8469cf" providerId="ADAL" clId="{4160C38A-8D7C-44C2-961F-ED317E4C28BA}" dt="2022-04-26T13:14:44.463" v="537" actId="14826"/>
          <ac:picMkLst>
            <pc:docMk/>
            <pc:sldMk cId="4289649078" sldId="303"/>
            <ac:picMk id="8" creationId="{2124A4E1-F46E-4FDC-90C3-F134F12C7C40}"/>
          </ac:picMkLst>
        </pc:picChg>
      </pc:sldChg>
      <pc:sldChg chg="delSp modSp add mod delAnim modNotesTx">
        <pc:chgData name="Andrea Lagna" userId="f4b251e3-b62f-4272-b069-7c9a3f8469cf" providerId="ADAL" clId="{4160C38A-8D7C-44C2-961F-ED317E4C28BA}" dt="2022-04-26T16:51:33.120" v="2988" actId="20577"/>
        <pc:sldMkLst>
          <pc:docMk/>
          <pc:sldMk cId="3959260682" sldId="304"/>
        </pc:sldMkLst>
        <pc:spChg chg="del mod">
          <ac:chgData name="Andrea Lagna" userId="f4b251e3-b62f-4272-b069-7c9a3f8469cf" providerId="ADAL" clId="{4160C38A-8D7C-44C2-961F-ED317E4C28BA}" dt="2022-04-26T13:22:17.780" v="600" actId="478"/>
          <ac:spMkLst>
            <pc:docMk/>
            <pc:sldMk cId="3959260682" sldId="304"/>
            <ac:spMk id="5" creationId="{49F790C3-4580-444B-85E7-512D45DF58F5}"/>
          </ac:spMkLst>
        </pc:spChg>
        <pc:spChg chg="mod">
          <ac:chgData name="Andrea Lagna" userId="f4b251e3-b62f-4272-b069-7c9a3f8469cf" providerId="ADAL" clId="{4160C38A-8D7C-44C2-961F-ED317E4C28BA}" dt="2022-04-26T16:51:33.120" v="2988" actId="20577"/>
          <ac:spMkLst>
            <pc:docMk/>
            <pc:sldMk cId="3959260682" sldId="304"/>
            <ac:spMk id="6" creationId="{1BDF8926-7261-45D2-848A-46490E7BBB7D}"/>
          </ac:spMkLst>
        </pc:spChg>
        <pc:spChg chg="mod">
          <ac:chgData name="Andrea Lagna" userId="f4b251e3-b62f-4272-b069-7c9a3f8469cf" providerId="ADAL" clId="{4160C38A-8D7C-44C2-961F-ED317E4C28BA}" dt="2022-04-26T13:22:02.282" v="594" actId="20577"/>
          <ac:spMkLst>
            <pc:docMk/>
            <pc:sldMk cId="3959260682" sldId="304"/>
            <ac:spMk id="10" creationId="{002CB999-937A-4032-A3F7-05E3DFD934E2}"/>
          </ac:spMkLst>
        </pc:spChg>
        <pc:picChg chg="mod modCrop">
          <ac:chgData name="Andrea Lagna" userId="f4b251e3-b62f-4272-b069-7c9a3f8469cf" providerId="ADAL" clId="{4160C38A-8D7C-44C2-961F-ED317E4C28BA}" dt="2022-04-26T13:25:35.747" v="612" actId="18131"/>
          <ac:picMkLst>
            <pc:docMk/>
            <pc:sldMk cId="3959260682" sldId="304"/>
            <ac:picMk id="2" creationId="{1618351D-FD22-72B0-B241-3FC9FB2006C0}"/>
          </ac:picMkLst>
        </pc:picChg>
        <pc:picChg chg="mod modCrop">
          <ac:chgData name="Andrea Lagna" userId="f4b251e3-b62f-4272-b069-7c9a3f8469cf" providerId="ADAL" clId="{4160C38A-8D7C-44C2-961F-ED317E4C28BA}" dt="2022-04-26T13:26:03.927" v="617" actId="732"/>
          <ac:picMkLst>
            <pc:docMk/>
            <pc:sldMk cId="3959260682" sldId="304"/>
            <ac:picMk id="3" creationId="{B27BC79D-EBC3-9253-D546-395110CFD8D1}"/>
          </ac:picMkLst>
        </pc:picChg>
        <pc:picChg chg="del">
          <ac:chgData name="Andrea Lagna" userId="f4b251e3-b62f-4272-b069-7c9a3f8469cf" providerId="ADAL" clId="{4160C38A-8D7C-44C2-961F-ED317E4C28BA}" dt="2022-04-26T13:24:05.242" v="601" actId="478"/>
          <ac:picMkLst>
            <pc:docMk/>
            <pc:sldMk cId="3959260682" sldId="304"/>
            <ac:picMk id="8" creationId="{2124A4E1-F46E-4FDC-90C3-F134F12C7C40}"/>
          </ac:picMkLst>
        </pc:picChg>
      </pc:sldChg>
      <pc:sldChg chg="setBg">
        <pc:chgData name="Andrea Lagna" userId="f4b251e3-b62f-4272-b069-7c9a3f8469cf" providerId="ADAL" clId="{4160C38A-8D7C-44C2-961F-ED317E4C28BA}" dt="2022-04-27T08:04:12.951" v="3309"/>
        <pc:sldMkLst>
          <pc:docMk/>
          <pc:sldMk cId="3389992442" sldId="310"/>
        </pc:sldMkLst>
      </pc:sldChg>
    </pc:docChg>
  </pc:docChgLst>
  <pc:docChgLst>
    <pc:chgData name="Mirko Casini" userId="6c764e7e-147d-4ce4-a54f-bbf20ebe3a94" providerId="ADAL" clId="{9719EEA7-D9C4-4156-BFF0-B4EAD33ACF66}"/>
    <pc:docChg chg="undo redo custSel addSld delSld modSld sldOrd">
      <pc:chgData name="Mirko Casini" userId="6c764e7e-147d-4ce4-a54f-bbf20ebe3a94" providerId="ADAL" clId="{9719EEA7-D9C4-4156-BFF0-B4EAD33ACF66}" dt="2022-04-27T14:41:13.777" v="3035" actId="6549"/>
      <pc:docMkLst>
        <pc:docMk/>
      </pc:docMkLst>
      <pc:sldChg chg="modSp mod">
        <pc:chgData name="Mirko Casini" userId="6c764e7e-147d-4ce4-a54f-bbf20ebe3a94" providerId="ADAL" clId="{9719EEA7-D9C4-4156-BFF0-B4EAD33ACF66}" dt="2022-04-26T15:58:20.345" v="27" actId="20577"/>
        <pc:sldMkLst>
          <pc:docMk/>
          <pc:sldMk cId="736355826" sldId="271"/>
        </pc:sldMkLst>
        <pc:spChg chg="mod">
          <ac:chgData name="Mirko Casini" userId="6c764e7e-147d-4ce4-a54f-bbf20ebe3a94" providerId="ADAL" clId="{9719EEA7-D9C4-4156-BFF0-B4EAD33ACF66}" dt="2022-04-26T15:58:20.345" v="27" actId="20577"/>
          <ac:spMkLst>
            <pc:docMk/>
            <pc:sldMk cId="736355826" sldId="271"/>
            <ac:spMk id="14" creationId="{98B19613-3559-4D72-8733-8338CF2FEC46}"/>
          </ac:spMkLst>
        </pc:spChg>
      </pc:sldChg>
      <pc:sldChg chg="addSp delSp modSp mod modAnim modNotesTx">
        <pc:chgData name="Mirko Casini" userId="6c764e7e-147d-4ce4-a54f-bbf20ebe3a94" providerId="ADAL" clId="{9719EEA7-D9C4-4156-BFF0-B4EAD33ACF66}" dt="2022-04-27T14:41:13.777" v="3035" actId="6549"/>
        <pc:sldMkLst>
          <pc:docMk/>
          <pc:sldMk cId="4153911957" sldId="278"/>
        </pc:sldMkLst>
        <pc:spChg chg="add mod">
          <ac:chgData name="Mirko Casini" userId="6c764e7e-147d-4ce4-a54f-bbf20ebe3a94" providerId="ADAL" clId="{9719EEA7-D9C4-4156-BFF0-B4EAD33ACF66}" dt="2022-04-27T10:23:31.951" v="2904" actId="1076"/>
          <ac:spMkLst>
            <pc:docMk/>
            <pc:sldMk cId="4153911957" sldId="278"/>
            <ac:spMk id="2" creationId="{EB5F584A-19AA-4EFB-B182-670D192FB6AF}"/>
          </ac:spMkLst>
        </pc:spChg>
        <pc:spChg chg="mod">
          <ac:chgData name="Mirko Casini" userId="6c764e7e-147d-4ce4-a54f-bbf20ebe3a94" providerId="ADAL" clId="{9719EEA7-D9C4-4156-BFF0-B4EAD33ACF66}" dt="2022-04-27T08:04:19.776" v="155" actId="14100"/>
          <ac:spMkLst>
            <pc:docMk/>
            <pc:sldMk cId="4153911957" sldId="278"/>
            <ac:spMk id="36" creationId="{D25769F4-A642-4779-A2EA-83F1323CDCB8}"/>
          </ac:spMkLst>
        </pc:spChg>
        <pc:spChg chg="add del mod">
          <ac:chgData name="Mirko Casini" userId="6c764e7e-147d-4ce4-a54f-bbf20ebe3a94" providerId="ADAL" clId="{9719EEA7-D9C4-4156-BFF0-B4EAD33ACF66}" dt="2022-04-26T16:07:14.349" v="46" actId="478"/>
          <ac:spMkLst>
            <pc:docMk/>
            <pc:sldMk cId="4153911957" sldId="278"/>
            <ac:spMk id="37" creationId="{C4D4379B-FF3C-44D0-AECD-781902EA92DA}"/>
          </ac:spMkLst>
        </pc:spChg>
        <pc:spChg chg="mod">
          <ac:chgData name="Mirko Casini" userId="6c764e7e-147d-4ce4-a54f-bbf20ebe3a94" providerId="ADAL" clId="{9719EEA7-D9C4-4156-BFF0-B4EAD33ACF66}" dt="2022-04-26T16:06:07.263" v="32" actId="1076"/>
          <ac:spMkLst>
            <pc:docMk/>
            <pc:sldMk cId="4153911957" sldId="278"/>
            <ac:spMk id="38" creationId="{EB450EB4-EAE3-4308-A205-0DC6B2888191}"/>
          </ac:spMkLst>
        </pc:spChg>
        <pc:spChg chg="mod">
          <ac:chgData name="Mirko Casini" userId="6c764e7e-147d-4ce4-a54f-bbf20ebe3a94" providerId="ADAL" clId="{9719EEA7-D9C4-4156-BFF0-B4EAD33ACF66}" dt="2022-04-27T07:45:33.431" v="111" actId="20577"/>
          <ac:spMkLst>
            <pc:docMk/>
            <pc:sldMk cId="4153911957" sldId="278"/>
            <ac:spMk id="41" creationId="{321F4DE8-A13E-45E7-9B72-A4675D2DEBE2}"/>
          </ac:spMkLst>
        </pc:spChg>
        <pc:picChg chg="del">
          <ac:chgData name="Mirko Casini" userId="6c764e7e-147d-4ce4-a54f-bbf20ebe3a94" providerId="ADAL" clId="{9719EEA7-D9C4-4156-BFF0-B4EAD33ACF66}" dt="2022-04-26T15:29:39.180" v="10" actId="478"/>
          <ac:picMkLst>
            <pc:docMk/>
            <pc:sldMk cId="4153911957" sldId="278"/>
            <ac:picMk id="5" creationId="{9E627F45-A324-4928-8897-B4638D9D1CB5}"/>
          </ac:picMkLst>
        </pc:picChg>
        <pc:picChg chg="del">
          <ac:chgData name="Mirko Casini" userId="6c764e7e-147d-4ce4-a54f-bbf20ebe3a94" providerId="ADAL" clId="{9719EEA7-D9C4-4156-BFF0-B4EAD33ACF66}" dt="2022-04-26T15:29:15.699" v="7" actId="478"/>
          <ac:picMkLst>
            <pc:docMk/>
            <pc:sldMk cId="4153911957" sldId="278"/>
            <ac:picMk id="7" creationId="{B8720B9B-3F58-4A5C-AFAF-6B3891AD7951}"/>
          </ac:picMkLst>
        </pc:picChg>
        <pc:picChg chg="mod">
          <ac:chgData name="Mirko Casini" userId="6c764e7e-147d-4ce4-a54f-bbf20ebe3a94" providerId="ADAL" clId="{9719EEA7-D9C4-4156-BFF0-B4EAD33ACF66}" dt="2022-04-27T07:34:51.797" v="96" actId="1076"/>
          <ac:picMkLst>
            <pc:docMk/>
            <pc:sldMk cId="4153911957" sldId="278"/>
            <ac:picMk id="9" creationId="{6B4E45AB-3011-4932-8F5B-2E848819A165}"/>
          </ac:picMkLst>
        </pc:picChg>
        <pc:picChg chg="add mod">
          <ac:chgData name="Mirko Casini" userId="6c764e7e-147d-4ce4-a54f-bbf20ebe3a94" providerId="ADAL" clId="{9719EEA7-D9C4-4156-BFF0-B4EAD33ACF66}" dt="2022-04-26T16:06:02.175" v="31" actId="1076"/>
          <ac:picMkLst>
            <pc:docMk/>
            <pc:sldMk cId="4153911957" sldId="278"/>
            <ac:picMk id="1026" creationId="{9CA0C042-22CF-43BF-84F5-1371BB8ECF7C}"/>
          </ac:picMkLst>
        </pc:picChg>
        <pc:picChg chg="add mod">
          <ac:chgData name="Mirko Casini" userId="6c764e7e-147d-4ce4-a54f-bbf20ebe3a94" providerId="ADAL" clId="{9719EEA7-D9C4-4156-BFF0-B4EAD33ACF66}" dt="2022-04-26T15:29:52.536" v="14" actId="1076"/>
          <ac:picMkLst>
            <pc:docMk/>
            <pc:sldMk cId="4153911957" sldId="278"/>
            <ac:picMk id="1028" creationId="{9F4E5923-DE1C-4B06-97F1-31CB85A5B0D0}"/>
          </ac:picMkLst>
        </pc:picChg>
      </pc:sldChg>
      <pc:sldChg chg="modSp mod">
        <pc:chgData name="Mirko Casini" userId="6c764e7e-147d-4ce4-a54f-bbf20ebe3a94" providerId="ADAL" clId="{9719EEA7-D9C4-4156-BFF0-B4EAD33ACF66}" dt="2022-04-26T13:52:00.094" v="6" actId="20577"/>
        <pc:sldMkLst>
          <pc:docMk/>
          <pc:sldMk cId="463140682" sldId="293"/>
        </pc:sldMkLst>
        <pc:spChg chg="mod">
          <ac:chgData name="Mirko Casini" userId="6c764e7e-147d-4ce4-a54f-bbf20ebe3a94" providerId="ADAL" clId="{9719EEA7-D9C4-4156-BFF0-B4EAD33ACF66}" dt="2022-04-26T13:52:00.094" v="6" actId="20577"/>
          <ac:spMkLst>
            <pc:docMk/>
            <pc:sldMk cId="463140682" sldId="293"/>
            <ac:spMk id="2" creationId="{32AC644E-8047-49A8-A99F-425DE47049F8}"/>
          </ac:spMkLst>
        </pc:spChg>
      </pc:sldChg>
      <pc:sldChg chg="modSp mod">
        <pc:chgData name="Mirko Casini" userId="6c764e7e-147d-4ce4-a54f-bbf20ebe3a94" providerId="ADAL" clId="{9719EEA7-D9C4-4156-BFF0-B4EAD33ACF66}" dt="2022-04-27T10:04:35.051" v="2890" actId="20577"/>
        <pc:sldMkLst>
          <pc:docMk/>
          <pc:sldMk cId="804947156" sldId="296"/>
        </pc:sldMkLst>
        <pc:spChg chg="mod">
          <ac:chgData name="Mirko Casini" userId="6c764e7e-147d-4ce4-a54f-bbf20ebe3a94" providerId="ADAL" clId="{9719EEA7-D9C4-4156-BFF0-B4EAD33ACF66}" dt="2022-04-27T07:33:10.240" v="95" actId="1076"/>
          <ac:spMkLst>
            <pc:docMk/>
            <pc:sldMk cId="804947156" sldId="296"/>
            <ac:spMk id="22" creationId="{96229864-B7DC-4EDC-AE38-6807F275963C}"/>
          </ac:spMkLst>
        </pc:spChg>
        <pc:spChg chg="mod">
          <ac:chgData name="Mirko Casini" userId="6c764e7e-147d-4ce4-a54f-bbf20ebe3a94" providerId="ADAL" clId="{9719EEA7-D9C4-4156-BFF0-B4EAD33ACF66}" dt="2022-04-27T10:04:35.051" v="2890" actId="20577"/>
          <ac:spMkLst>
            <pc:docMk/>
            <pc:sldMk cId="804947156" sldId="296"/>
            <ac:spMk id="25" creationId="{326903DB-23D1-425C-8E2A-5E817A3E5E96}"/>
          </ac:spMkLst>
        </pc:spChg>
        <pc:picChg chg="mod">
          <ac:chgData name="Mirko Casini" userId="6c764e7e-147d-4ce4-a54f-bbf20ebe3a94" providerId="ADAL" clId="{9719EEA7-D9C4-4156-BFF0-B4EAD33ACF66}" dt="2022-04-27T10:04:18.541" v="2884" actId="1076"/>
          <ac:picMkLst>
            <pc:docMk/>
            <pc:sldMk cId="804947156" sldId="296"/>
            <ac:picMk id="4" creationId="{9716776E-B86F-4C71-A037-1B334C8EE610}"/>
          </ac:picMkLst>
        </pc:picChg>
        <pc:picChg chg="mod">
          <ac:chgData name="Mirko Casini" userId="6c764e7e-147d-4ce4-a54f-bbf20ebe3a94" providerId="ADAL" clId="{9719EEA7-D9C4-4156-BFF0-B4EAD33ACF66}" dt="2022-04-27T10:04:22.519" v="2885" actId="1076"/>
          <ac:picMkLst>
            <pc:docMk/>
            <pc:sldMk cId="804947156" sldId="296"/>
            <ac:picMk id="7" creationId="{FCC5E071-813A-4185-842B-F19131748174}"/>
          </ac:picMkLst>
        </pc:picChg>
        <pc:picChg chg="mod">
          <ac:chgData name="Mirko Casini" userId="6c764e7e-147d-4ce4-a54f-bbf20ebe3a94" providerId="ADAL" clId="{9719EEA7-D9C4-4156-BFF0-B4EAD33ACF66}" dt="2022-04-27T10:04:24.903" v="2886" actId="1076"/>
          <ac:picMkLst>
            <pc:docMk/>
            <pc:sldMk cId="804947156" sldId="296"/>
            <ac:picMk id="11" creationId="{6977AF8E-33D1-4691-8502-DF34CB5C4B90}"/>
          </ac:picMkLst>
        </pc:picChg>
        <pc:picChg chg="mod">
          <ac:chgData name="Mirko Casini" userId="6c764e7e-147d-4ce4-a54f-bbf20ebe3a94" providerId="ADAL" clId="{9719EEA7-D9C4-4156-BFF0-B4EAD33ACF66}" dt="2022-04-27T10:04:29.348" v="2888" actId="1076"/>
          <ac:picMkLst>
            <pc:docMk/>
            <pc:sldMk cId="804947156" sldId="296"/>
            <ac:picMk id="12" creationId="{B9B4C8F4-FC04-4115-AEAE-14D755AE8A7C}"/>
          </ac:picMkLst>
        </pc:picChg>
        <pc:picChg chg="mod">
          <ac:chgData name="Mirko Casini" userId="6c764e7e-147d-4ce4-a54f-bbf20ebe3a94" providerId="ADAL" clId="{9719EEA7-D9C4-4156-BFF0-B4EAD33ACF66}" dt="2022-04-27T10:04:26.614" v="2887" actId="1076"/>
          <ac:picMkLst>
            <pc:docMk/>
            <pc:sldMk cId="804947156" sldId="296"/>
            <ac:picMk id="1026" creationId="{7FD26ADF-C6B6-46B9-9720-6EC0342DD9BF}"/>
          </ac:picMkLst>
        </pc:picChg>
      </pc:sldChg>
      <pc:sldChg chg="addSp delSp modSp mod">
        <pc:chgData name="Mirko Casini" userId="6c764e7e-147d-4ce4-a54f-bbf20ebe3a94" providerId="ADAL" clId="{9719EEA7-D9C4-4156-BFF0-B4EAD33ACF66}" dt="2022-04-26T16:25:13.462" v="75" actId="1076"/>
        <pc:sldMkLst>
          <pc:docMk/>
          <pc:sldMk cId="3901496867" sldId="305"/>
        </pc:sldMkLst>
        <pc:spChg chg="mod">
          <ac:chgData name="Mirko Casini" userId="6c764e7e-147d-4ce4-a54f-bbf20ebe3a94" providerId="ADAL" clId="{9719EEA7-D9C4-4156-BFF0-B4EAD33ACF66}" dt="2022-04-26T16:25:13.462" v="75" actId="1076"/>
          <ac:spMkLst>
            <pc:docMk/>
            <pc:sldMk cId="3901496867" sldId="305"/>
            <ac:spMk id="31" creationId="{8E10B9B3-B501-4B71-B3AD-DA05AB0E3EDC}"/>
          </ac:spMkLst>
        </pc:spChg>
        <pc:picChg chg="mod">
          <ac:chgData name="Mirko Casini" userId="6c764e7e-147d-4ce4-a54f-bbf20ebe3a94" providerId="ADAL" clId="{9719EEA7-D9C4-4156-BFF0-B4EAD33ACF66}" dt="2022-04-26T16:25:10.839" v="74" actId="1076"/>
          <ac:picMkLst>
            <pc:docMk/>
            <pc:sldMk cId="3901496867" sldId="305"/>
            <ac:picMk id="9" creationId="{E47C56E6-DBE6-476D-8F17-BEE0B3F9B145}"/>
          </ac:picMkLst>
        </pc:picChg>
        <pc:picChg chg="del">
          <ac:chgData name="Mirko Casini" userId="6c764e7e-147d-4ce4-a54f-bbf20ebe3a94" providerId="ADAL" clId="{9719EEA7-D9C4-4156-BFF0-B4EAD33ACF66}" dt="2022-04-26T15:30:13.087" v="15" actId="478"/>
          <ac:picMkLst>
            <pc:docMk/>
            <pc:sldMk cId="3901496867" sldId="305"/>
            <ac:picMk id="25" creationId="{4124C4BE-26E6-4C0E-927E-27CCE5E7C2FE}"/>
          </ac:picMkLst>
        </pc:picChg>
        <pc:picChg chg="add mod">
          <ac:chgData name="Mirko Casini" userId="6c764e7e-147d-4ce4-a54f-bbf20ebe3a94" providerId="ADAL" clId="{9719EEA7-D9C4-4156-BFF0-B4EAD33ACF66}" dt="2022-04-26T15:30:30.258" v="21" actId="1076"/>
          <ac:picMkLst>
            <pc:docMk/>
            <pc:sldMk cId="3901496867" sldId="305"/>
            <ac:picMk id="2050" creationId="{DE9F7D78-2463-4589-B486-904775C9CB71}"/>
          </ac:picMkLst>
        </pc:picChg>
      </pc:sldChg>
      <pc:sldChg chg="modSp mod">
        <pc:chgData name="Mirko Casini" userId="6c764e7e-147d-4ce4-a54f-bbf20ebe3a94" providerId="ADAL" clId="{9719EEA7-D9C4-4156-BFF0-B4EAD33ACF66}" dt="2022-04-27T10:03:27.226" v="2878" actId="1076"/>
        <pc:sldMkLst>
          <pc:docMk/>
          <pc:sldMk cId="700843003" sldId="306"/>
        </pc:sldMkLst>
        <pc:spChg chg="mod">
          <ac:chgData name="Mirko Casini" userId="6c764e7e-147d-4ce4-a54f-bbf20ebe3a94" providerId="ADAL" clId="{9719EEA7-D9C4-4156-BFF0-B4EAD33ACF66}" dt="2022-04-27T09:56:13.502" v="2805" actId="1076"/>
          <ac:spMkLst>
            <pc:docMk/>
            <pc:sldMk cId="700843003" sldId="306"/>
            <ac:spMk id="5" creationId="{D57CB928-97DD-415E-9F23-46F45DCF3F20}"/>
          </ac:spMkLst>
        </pc:spChg>
        <pc:spChg chg="mod">
          <ac:chgData name="Mirko Casini" userId="6c764e7e-147d-4ce4-a54f-bbf20ebe3a94" providerId="ADAL" clId="{9719EEA7-D9C4-4156-BFF0-B4EAD33ACF66}" dt="2022-04-27T10:03:27.226" v="2878" actId="1076"/>
          <ac:spMkLst>
            <pc:docMk/>
            <pc:sldMk cId="700843003" sldId="306"/>
            <ac:spMk id="12" creationId="{47C5939D-90D7-4B0C-8C44-8D2D454168AA}"/>
          </ac:spMkLst>
        </pc:spChg>
        <pc:spChg chg="mod">
          <ac:chgData name="Mirko Casini" userId="6c764e7e-147d-4ce4-a54f-bbf20ebe3a94" providerId="ADAL" clId="{9719EEA7-D9C4-4156-BFF0-B4EAD33ACF66}" dt="2022-04-27T10:03:00.376" v="2873" actId="1076"/>
          <ac:spMkLst>
            <pc:docMk/>
            <pc:sldMk cId="700843003" sldId="306"/>
            <ac:spMk id="16" creationId="{D11A94F9-C790-407C-859C-0E0CA6674BE5}"/>
          </ac:spMkLst>
        </pc:spChg>
        <pc:spChg chg="mod">
          <ac:chgData name="Mirko Casini" userId="6c764e7e-147d-4ce4-a54f-bbf20ebe3a94" providerId="ADAL" clId="{9719EEA7-D9C4-4156-BFF0-B4EAD33ACF66}" dt="2022-04-27T10:03:06.698" v="2875" actId="1076"/>
          <ac:spMkLst>
            <pc:docMk/>
            <pc:sldMk cId="700843003" sldId="306"/>
            <ac:spMk id="18" creationId="{66A558BE-C521-45BF-80FE-3E020414FCD5}"/>
          </ac:spMkLst>
        </pc:spChg>
        <pc:picChg chg="mod">
          <ac:chgData name="Mirko Casini" userId="6c764e7e-147d-4ce4-a54f-bbf20ebe3a94" providerId="ADAL" clId="{9719EEA7-D9C4-4156-BFF0-B4EAD33ACF66}" dt="2022-04-27T10:03:24.539" v="2877" actId="1076"/>
          <ac:picMkLst>
            <pc:docMk/>
            <pc:sldMk cId="700843003" sldId="306"/>
            <ac:picMk id="3" creationId="{D24F8960-BB93-4AE7-899F-E0EB44D6D5D0}"/>
          </ac:picMkLst>
        </pc:picChg>
        <pc:picChg chg="mod">
          <ac:chgData name="Mirko Casini" userId="6c764e7e-147d-4ce4-a54f-bbf20ebe3a94" providerId="ADAL" clId="{9719EEA7-D9C4-4156-BFF0-B4EAD33ACF66}" dt="2022-04-27T10:03:04.384" v="2874" actId="1076"/>
          <ac:picMkLst>
            <pc:docMk/>
            <pc:sldMk cId="700843003" sldId="306"/>
            <ac:picMk id="6" creationId="{A61EE248-F148-4B6E-8C2B-A11C76AD9E97}"/>
          </ac:picMkLst>
        </pc:picChg>
        <pc:picChg chg="mod">
          <ac:chgData name="Mirko Casini" userId="6c764e7e-147d-4ce4-a54f-bbf20ebe3a94" providerId="ADAL" clId="{9719EEA7-D9C4-4156-BFF0-B4EAD33ACF66}" dt="2022-04-27T10:03:10.391" v="2876" actId="1076"/>
          <ac:picMkLst>
            <pc:docMk/>
            <pc:sldMk cId="700843003" sldId="306"/>
            <ac:picMk id="8" creationId="{532F6F4D-39E6-4CDC-B2EC-3AE285E68BD0}"/>
          </ac:picMkLst>
        </pc:picChg>
      </pc:sldChg>
      <pc:sldChg chg="addSp delSp modSp mod modAnim modNotesTx">
        <pc:chgData name="Mirko Casini" userId="6c764e7e-147d-4ce4-a54f-bbf20ebe3a94" providerId="ADAL" clId="{9719EEA7-D9C4-4156-BFF0-B4EAD33ACF66}" dt="2022-04-27T13:09:25.759" v="3025" actId="20577"/>
        <pc:sldMkLst>
          <pc:docMk/>
          <pc:sldMk cId="546884287" sldId="307"/>
        </pc:sldMkLst>
        <pc:spChg chg="mod">
          <ac:chgData name="Mirko Casini" userId="6c764e7e-147d-4ce4-a54f-bbf20ebe3a94" providerId="ADAL" clId="{9719EEA7-D9C4-4156-BFF0-B4EAD33ACF66}" dt="2022-04-27T10:03:59.936" v="2883" actId="1076"/>
          <ac:spMkLst>
            <pc:docMk/>
            <pc:sldMk cId="546884287" sldId="307"/>
            <ac:spMk id="24" creationId="{652C0985-6D3C-495F-9FD8-5CE036CC6F1A}"/>
          </ac:spMkLst>
        </pc:spChg>
        <pc:picChg chg="mod">
          <ac:chgData name="Mirko Casini" userId="6c764e7e-147d-4ce4-a54f-bbf20ebe3a94" providerId="ADAL" clId="{9719EEA7-D9C4-4156-BFF0-B4EAD33ACF66}" dt="2022-04-27T07:32:36.534" v="94" actId="1076"/>
          <ac:picMkLst>
            <pc:docMk/>
            <pc:sldMk cId="546884287" sldId="307"/>
            <ac:picMk id="3" creationId="{A49891BE-8BBC-48DF-B903-D5EA5632D552}"/>
          </ac:picMkLst>
        </pc:picChg>
        <pc:picChg chg="del">
          <ac:chgData name="Mirko Casini" userId="6c764e7e-147d-4ce4-a54f-bbf20ebe3a94" providerId="ADAL" clId="{9719EEA7-D9C4-4156-BFF0-B4EAD33ACF66}" dt="2022-04-26T15:30:48.596" v="22" actId="478"/>
          <ac:picMkLst>
            <pc:docMk/>
            <pc:sldMk cId="546884287" sldId="307"/>
            <ac:picMk id="4" creationId="{548F8182-880D-4512-8EA5-8EC68D062D47}"/>
          </ac:picMkLst>
        </pc:picChg>
        <pc:picChg chg="mod">
          <ac:chgData name="Mirko Casini" userId="6c764e7e-147d-4ce4-a54f-bbf20ebe3a94" providerId="ADAL" clId="{9719EEA7-D9C4-4156-BFF0-B4EAD33ACF66}" dt="2022-04-27T07:32:33.253" v="93" actId="1076"/>
          <ac:picMkLst>
            <pc:docMk/>
            <pc:sldMk cId="546884287" sldId="307"/>
            <ac:picMk id="9" creationId="{E1A0D876-A79E-47DA-9B57-2673D009C2A0}"/>
          </ac:picMkLst>
        </pc:picChg>
        <pc:picChg chg="add mod">
          <ac:chgData name="Mirko Casini" userId="6c764e7e-147d-4ce4-a54f-bbf20ebe3a94" providerId="ADAL" clId="{9719EEA7-D9C4-4156-BFF0-B4EAD33ACF66}" dt="2022-04-26T15:30:54.851" v="25" actId="1076"/>
          <ac:picMkLst>
            <pc:docMk/>
            <pc:sldMk cId="546884287" sldId="307"/>
            <ac:picMk id="3074" creationId="{D2930C0F-4F20-4236-AF13-38C7D327041F}"/>
          </ac:picMkLst>
        </pc:picChg>
      </pc:sldChg>
      <pc:sldChg chg="addSp modSp mod modAnim modNotesTx">
        <pc:chgData name="Mirko Casini" userId="6c764e7e-147d-4ce4-a54f-bbf20ebe3a94" providerId="ADAL" clId="{9719EEA7-D9C4-4156-BFF0-B4EAD33ACF66}" dt="2022-04-27T09:57:57.643" v="2811"/>
        <pc:sldMkLst>
          <pc:docMk/>
          <pc:sldMk cId="3549375256" sldId="308"/>
        </pc:sldMkLst>
        <pc:spChg chg="add mod">
          <ac:chgData name="Mirko Casini" userId="6c764e7e-147d-4ce4-a54f-bbf20ebe3a94" providerId="ADAL" clId="{9719EEA7-D9C4-4156-BFF0-B4EAD33ACF66}" dt="2022-04-27T08:19:35.645" v="766" actId="1076"/>
          <ac:spMkLst>
            <pc:docMk/>
            <pc:sldMk cId="3549375256" sldId="308"/>
            <ac:spMk id="2" creationId="{D4247ED0-5095-4139-8A1F-5FDBB236F5A1}"/>
          </ac:spMkLst>
        </pc:spChg>
        <pc:spChg chg="mod">
          <ac:chgData name="Mirko Casini" userId="6c764e7e-147d-4ce4-a54f-bbf20ebe3a94" providerId="ADAL" clId="{9719EEA7-D9C4-4156-BFF0-B4EAD33ACF66}" dt="2022-04-27T08:19:25.277" v="765" actId="20577"/>
          <ac:spMkLst>
            <pc:docMk/>
            <pc:sldMk cId="3549375256" sldId="308"/>
            <ac:spMk id="5" creationId="{D57CB928-97DD-415E-9F23-46F45DCF3F20}"/>
          </ac:spMkLst>
        </pc:spChg>
        <pc:spChg chg="mod">
          <ac:chgData name="Mirko Casini" userId="6c764e7e-147d-4ce4-a54f-bbf20ebe3a94" providerId="ADAL" clId="{9719EEA7-D9C4-4156-BFF0-B4EAD33ACF66}" dt="2022-04-26T16:09:02.437" v="47" actId="1076"/>
          <ac:spMkLst>
            <pc:docMk/>
            <pc:sldMk cId="3549375256" sldId="308"/>
            <ac:spMk id="11" creationId="{20CBDC66-0409-496F-BB9D-B4D924873B47}"/>
          </ac:spMkLst>
        </pc:spChg>
        <pc:spChg chg="mod">
          <ac:chgData name="Mirko Casini" userId="6c764e7e-147d-4ce4-a54f-bbf20ebe3a94" providerId="ADAL" clId="{9719EEA7-D9C4-4156-BFF0-B4EAD33ACF66}" dt="2022-04-26T16:11:56.380" v="56" actId="1076"/>
          <ac:spMkLst>
            <pc:docMk/>
            <pc:sldMk cId="3549375256" sldId="308"/>
            <ac:spMk id="18" creationId="{A10A92AE-6A7F-4842-B2BE-3E4A62D0A619}"/>
          </ac:spMkLst>
        </pc:spChg>
        <pc:spChg chg="mod">
          <ac:chgData name="Mirko Casini" userId="6c764e7e-147d-4ce4-a54f-bbf20ebe3a94" providerId="ADAL" clId="{9719EEA7-D9C4-4156-BFF0-B4EAD33ACF66}" dt="2022-04-27T08:12:14.383" v="720" actId="20577"/>
          <ac:spMkLst>
            <pc:docMk/>
            <pc:sldMk cId="3549375256" sldId="308"/>
            <ac:spMk id="25" creationId="{013B0D18-7EA6-45BF-8204-B41BF03AA6F2}"/>
          </ac:spMkLst>
        </pc:spChg>
        <pc:picChg chg="mod">
          <ac:chgData name="Mirko Casini" userId="6c764e7e-147d-4ce4-a54f-bbf20ebe3a94" providerId="ADAL" clId="{9719EEA7-D9C4-4156-BFF0-B4EAD33ACF66}" dt="2022-04-27T09:02:01.001" v="785" actId="1076"/>
          <ac:picMkLst>
            <pc:docMk/>
            <pc:sldMk cId="3549375256" sldId="308"/>
            <ac:picMk id="3" creationId="{AAC78465-D652-4D07-BCC0-4BF80C3AEAD6}"/>
          </ac:picMkLst>
        </pc:picChg>
        <pc:picChg chg="mod">
          <ac:chgData name="Mirko Casini" userId="6c764e7e-147d-4ce4-a54f-bbf20ebe3a94" providerId="ADAL" clId="{9719EEA7-D9C4-4156-BFF0-B4EAD33ACF66}" dt="2022-04-27T09:57:01.727" v="2807" actId="1076"/>
          <ac:picMkLst>
            <pc:docMk/>
            <pc:sldMk cId="3549375256" sldId="308"/>
            <ac:picMk id="27" creationId="{426DF979-7BD3-4D0A-B5CB-6373381C4FFC}"/>
          </ac:picMkLst>
        </pc:picChg>
      </pc:sldChg>
      <pc:sldChg chg="addSp delSp modSp add mod ord modAnim modNotesTx">
        <pc:chgData name="Mirko Casini" userId="6c764e7e-147d-4ce4-a54f-bbf20ebe3a94" providerId="ADAL" clId="{9719EEA7-D9C4-4156-BFF0-B4EAD33ACF66}" dt="2022-04-27T14:28:23.918" v="3027"/>
        <pc:sldMkLst>
          <pc:docMk/>
          <pc:sldMk cId="1591607985" sldId="312"/>
        </pc:sldMkLst>
        <pc:spChg chg="add mod">
          <ac:chgData name="Mirko Casini" userId="6c764e7e-147d-4ce4-a54f-bbf20ebe3a94" providerId="ADAL" clId="{9719EEA7-D9C4-4156-BFF0-B4EAD33ACF66}" dt="2022-04-27T10:28:38.728" v="3020" actId="20577"/>
          <ac:spMkLst>
            <pc:docMk/>
            <pc:sldMk cId="1591607985" sldId="312"/>
            <ac:spMk id="4" creationId="{D59D7ABE-22D9-44D7-924E-FC294D261A73}"/>
          </ac:spMkLst>
        </pc:spChg>
        <pc:spChg chg="del">
          <ac:chgData name="Mirko Casini" userId="6c764e7e-147d-4ce4-a54f-bbf20ebe3a94" providerId="ADAL" clId="{9719EEA7-D9C4-4156-BFF0-B4EAD33ACF66}" dt="2022-04-27T07:45:47.500" v="120" actId="478"/>
          <ac:spMkLst>
            <pc:docMk/>
            <pc:sldMk cId="1591607985" sldId="312"/>
            <ac:spMk id="36" creationId="{D25769F4-A642-4779-A2EA-83F1323CDCB8}"/>
          </ac:spMkLst>
        </pc:spChg>
        <pc:spChg chg="del">
          <ac:chgData name="Mirko Casini" userId="6c764e7e-147d-4ce4-a54f-bbf20ebe3a94" providerId="ADAL" clId="{9719EEA7-D9C4-4156-BFF0-B4EAD33ACF66}" dt="2022-04-27T07:45:42.562" v="116" actId="478"/>
          <ac:spMkLst>
            <pc:docMk/>
            <pc:sldMk cId="1591607985" sldId="312"/>
            <ac:spMk id="38" creationId="{EB450EB4-EAE3-4308-A205-0DC6B2888191}"/>
          </ac:spMkLst>
        </pc:spChg>
        <pc:spChg chg="del mod">
          <ac:chgData name="Mirko Casini" userId="6c764e7e-147d-4ce4-a54f-bbf20ebe3a94" providerId="ADAL" clId="{9719EEA7-D9C4-4156-BFF0-B4EAD33ACF66}" dt="2022-04-27T07:45:46.577" v="119" actId="478"/>
          <ac:spMkLst>
            <pc:docMk/>
            <pc:sldMk cId="1591607985" sldId="312"/>
            <ac:spMk id="39" creationId="{BC3236B5-DB48-409A-9668-E11E63C7B423}"/>
          </ac:spMkLst>
        </pc:spChg>
        <pc:spChg chg="del">
          <ac:chgData name="Mirko Casini" userId="6c764e7e-147d-4ce4-a54f-bbf20ebe3a94" providerId="ADAL" clId="{9719EEA7-D9C4-4156-BFF0-B4EAD33ACF66}" dt="2022-04-27T07:45:45.186" v="118" actId="478"/>
          <ac:spMkLst>
            <pc:docMk/>
            <pc:sldMk cId="1591607985" sldId="312"/>
            <ac:spMk id="40" creationId="{C4AE7C58-6F3D-4560-9ED5-08F672609C38}"/>
          </ac:spMkLst>
        </pc:spChg>
        <pc:spChg chg="mod">
          <ac:chgData name="Mirko Casini" userId="6c764e7e-147d-4ce4-a54f-bbf20ebe3a94" providerId="ADAL" clId="{9719EEA7-D9C4-4156-BFF0-B4EAD33ACF66}" dt="2022-04-27T07:45:27.077" v="105" actId="20577"/>
          <ac:spMkLst>
            <pc:docMk/>
            <pc:sldMk cId="1591607985" sldId="312"/>
            <ac:spMk id="41" creationId="{321F4DE8-A13E-45E7-9B72-A4675D2DEBE2}"/>
          </ac:spMkLst>
        </pc:spChg>
        <pc:picChg chg="add mod">
          <ac:chgData name="Mirko Casini" userId="6c764e7e-147d-4ce4-a54f-bbf20ebe3a94" providerId="ADAL" clId="{9719EEA7-D9C4-4156-BFF0-B4EAD33ACF66}" dt="2022-04-27T07:46:46.326" v="136" actId="14100"/>
          <ac:picMkLst>
            <pc:docMk/>
            <pc:sldMk cId="1591607985" sldId="312"/>
            <ac:picMk id="2" creationId="{2E510A40-AD3B-4EC6-91A1-9B0F062E07BC}"/>
          </ac:picMkLst>
        </pc:picChg>
        <pc:picChg chg="add mod">
          <ac:chgData name="Mirko Casini" userId="6c764e7e-147d-4ce4-a54f-bbf20ebe3a94" providerId="ADAL" clId="{9719EEA7-D9C4-4156-BFF0-B4EAD33ACF66}" dt="2022-04-27T07:46:42.576" v="135" actId="14100"/>
          <ac:picMkLst>
            <pc:docMk/>
            <pc:sldMk cId="1591607985" sldId="312"/>
            <ac:picMk id="3" creationId="{D87DEACC-DA68-4D80-9923-64E107020DFD}"/>
          </ac:picMkLst>
        </pc:picChg>
        <pc:picChg chg="del">
          <ac:chgData name="Mirko Casini" userId="6c764e7e-147d-4ce4-a54f-bbf20ebe3a94" providerId="ADAL" clId="{9719EEA7-D9C4-4156-BFF0-B4EAD33ACF66}" dt="2022-04-27T07:45:40.169" v="112" actId="478"/>
          <ac:picMkLst>
            <pc:docMk/>
            <pc:sldMk cId="1591607985" sldId="312"/>
            <ac:picMk id="9" creationId="{6B4E45AB-3011-4932-8F5B-2E848819A165}"/>
          </ac:picMkLst>
        </pc:picChg>
        <pc:picChg chg="del">
          <ac:chgData name="Mirko Casini" userId="6c764e7e-147d-4ce4-a54f-bbf20ebe3a94" providerId="ADAL" clId="{9719EEA7-D9C4-4156-BFF0-B4EAD33ACF66}" dt="2022-04-27T07:45:40.823" v="113" actId="478"/>
          <ac:picMkLst>
            <pc:docMk/>
            <pc:sldMk cId="1591607985" sldId="312"/>
            <ac:picMk id="1026" creationId="{9CA0C042-22CF-43BF-84F5-1371BB8ECF7C}"/>
          </ac:picMkLst>
        </pc:picChg>
        <pc:picChg chg="del mod">
          <ac:chgData name="Mirko Casini" userId="6c764e7e-147d-4ce4-a54f-bbf20ebe3a94" providerId="ADAL" clId="{9719EEA7-D9C4-4156-BFF0-B4EAD33ACF66}" dt="2022-04-27T07:45:41.734" v="115" actId="478"/>
          <ac:picMkLst>
            <pc:docMk/>
            <pc:sldMk cId="1591607985" sldId="312"/>
            <ac:picMk id="1028" creationId="{9F4E5923-DE1C-4B06-97F1-31CB85A5B0D0}"/>
          </ac:picMkLst>
        </pc:picChg>
      </pc:sldChg>
      <pc:sldChg chg="addSp delSp modSp add mod modAnim">
        <pc:chgData name="Mirko Casini" userId="6c764e7e-147d-4ce4-a54f-bbf20ebe3a94" providerId="ADAL" clId="{9719EEA7-D9C4-4156-BFF0-B4EAD33ACF66}" dt="2022-04-27T13:08:22.010" v="3024" actId="20577"/>
        <pc:sldMkLst>
          <pc:docMk/>
          <pc:sldMk cId="179781001" sldId="313"/>
        </pc:sldMkLst>
        <pc:spChg chg="add mod">
          <ac:chgData name="Mirko Casini" userId="6c764e7e-147d-4ce4-a54f-bbf20ebe3a94" providerId="ADAL" clId="{9719EEA7-D9C4-4156-BFF0-B4EAD33ACF66}" dt="2022-04-27T13:08:22.010" v="3024" actId="20577"/>
          <ac:spMkLst>
            <pc:docMk/>
            <pc:sldMk cId="179781001" sldId="313"/>
            <ac:spMk id="4" creationId="{EE6770A9-E5B0-42AF-B976-7BA6856198EC}"/>
          </ac:spMkLst>
        </pc:spChg>
        <pc:spChg chg="mod">
          <ac:chgData name="Mirko Casini" userId="6c764e7e-147d-4ce4-a54f-bbf20ebe3a94" providerId="ADAL" clId="{9719EEA7-D9C4-4156-BFF0-B4EAD33ACF66}" dt="2022-04-27T07:50:25.556" v="150" actId="20577"/>
          <ac:spMkLst>
            <pc:docMk/>
            <pc:sldMk cId="179781001" sldId="313"/>
            <ac:spMk id="41" creationId="{321F4DE8-A13E-45E7-9B72-A4675D2DEBE2}"/>
          </ac:spMkLst>
        </pc:spChg>
        <pc:picChg chg="del">
          <ac:chgData name="Mirko Casini" userId="6c764e7e-147d-4ce4-a54f-bbf20ebe3a94" providerId="ADAL" clId="{9719EEA7-D9C4-4156-BFF0-B4EAD33ACF66}" dt="2022-04-27T07:50:27.629" v="151" actId="478"/>
          <ac:picMkLst>
            <pc:docMk/>
            <pc:sldMk cId="179781001" sldId="313"/>
            <ac:picMk id="2" creationId="{2E510A40-AD3B-4EC6-91A1-9B0F062E07BC}"/>
          </ac:picMkLst>
        </pc:picChg>
        <pc:picChg chg="del">
          <ac:chgData name="Mirko Casini" userId="6c764e7e-147d-4ce4-a54f-bbf20ebe3a94" providerId="ADAL" clId="{9719EEA7-D9C4-4156-BFF0-B4EAD33ACF66}" dt="2022-04-27T07:50:29.451" v="152" actId="478"/>
          <ac:picMkLst>
            <pc:docMk/>
            <pc:sldMk cId="179781001" sldId="313"/>
            <ac:picMk id="3" creationId="{D87DEACC-DA68-4D80-9923-64E107020DFD}"/>
          </ac:picMkLst>
        </pc:picChg>
      </pc:sldChg>
      <pc:sldChg chg="new del">
        <pc:chgData name="Mirko Casini" userId="6c764e7e-147d-4ce4-a54f-bbf20ebe3a94" providerId="ADAL" clId="{9719EEA7-D9C4-4156-BFF0-B4EAD33ACF66}" dt="2022-04-27T07:49:53.601" v="138" actId="2696"/>
        <pc:sldMkLst>
          <pc:docMk/>
          <pc:sldMk cId="2697254715" sldId="313"/>
        </pc:sldMkLst>
      </pc:sldChg>
      <pc:sldChg chg="modSp mod">
        <pc:chgData name="Mirko Casini" userId="6c764e7e-147d-4ce4-a54f-bbf20ebe3a94" providerId="ADAL" clId="{9719EEA7-D9C4-4156-BFF0-B4EAD33ACF66}" dt="2022-04-27T10:03:47.108" v="2882" actId="1076"/>
        <pc:sldMkLst>
          <pc:docMk/>
          <pc:sldMk cId="3169088192" sldId="314"/>
        </pc:sldMkLst>
        <pc:spChg chg="mod">
          <ac:chgData name="Mirko Casini" userId="6c764e7e-147d-4ce4-a54f-bbf20ebe3a94" providerId="ADAL" clId="{9719EEA7-D9C4-4156-BFF0-B4EAD33ACF66}" dt="2022-04-27T10:03:45.397" v="2881" actId="1076"/>
          <ac:spMkLst>
            <pc:docMk/>
            <pc:sldMk cId="3169088192" sldId="314"/>
            <ac:spMk id="5" creationId="{D57CB928-97DD-415E-9F23-46F45DCF3F20}"/>
          </ac:spMkLst>
        </pc:spChg>
        <pc:picChg chg="mod">
          <ac:chgData name="Mirko Casini" userId="6c764e7e-147d-4ce4-a54f-bbf20ebe3a94" providerId="ADAL" clId="{9719EEA7-D9C4-4156-BFF0-B4EAD33ACF66}" dt="2022-04-27T10:03:40.650" v="2880" actId="1076"/>
          <ac:picMkLst>
            <pc:docMk/>
            <pc:sldMk cId="3169088192" sldId="314"/>
            <ac:picMk id="4" creationId="{A23C8815-6F73-4986-8EDC-9C23215B1438}"/>
          </ac:picMkLst>
        </pc:picChg>
        <pc:picChg chg="mod">
          <ac:chgData name="Mirko Casini" userId="6c764e7e-147d-4ce4-a54f-bbf20ebe3a94" providerId="ADAL" clId="{9719EEA7-D9C4-4156-BFF0-B4EAD33ACF66}" dt="2022-04-27T10:03:47.108" v="2882" actId="1076"/>
          <ac:picMkLst>
            <pc:docMk/>
            <pc:sldMk cId="3169088192" sldId="314"/>
            <ac:picMk id="9" creationId="{F2B651DE-B5A0-4FAF-BDA5-6A1C2091EADF}"/>
          </ac:picMkLst>
        </pc:picChg>
      </pc:sldChg>
    </pc:docChg>
  </pc:docChgLst>
  <pc:docChgLst>
    <pc:chgData name="Andrea Lagna" userId="S::a.lagna1@studenti.unipi.it::f4b251e3-b62f-4272-b069-7c9a3f8469cf" providerId="AD" clId="Web-{7CC45C3B-C732-5BF4-59B5-7C04D1F766F7}"/>
    <pc:docChg chg="addSld modSld">
      <pc:chgData name="Andrea Lagna" userId="S::a.lagna1@studenti.unipi.it::f4b251e3-b62f-4272-b069-7c9a3f8469cf" providerId="AD" clId="Web-{7CC45C3B-C732-5BF4-59B5-7C04D1F766F7}" dt="2022-04-26T11:05:04.313" v="41"/>
      <pc:docMkLst>
        <pc:docMk/>
      </pc:docMkLst>
      <pc:sldChg chg="addSp modSp">
        <pc:chgData name="Andrea Lagna" userId="S::a.lagna1@studenti.unipi.it::f4b251e3-b62f-4272-b069-7c9a3f8469cf" providerId="AD" clId="Web-{7CC45C3B-C732-5BF4-59B5-7C04D1F766F7}" dt="2022-04-26T10:14:46.045" v="5" actId="1076"/>
        <pc:sldMkLst>
          <pc:docMk/>
          <pc:sldMk cId="4156633109" sldId="277"/>
        </pc:sldMkLst>
        <pc:picChg chg="add mod">
          <ac:chgData name="Andrea Lagna" userId="S::a.lagna1@studenti.unipi.it::f4b251e3-b62f-4272-b069-7c9a3f8469cf" providerId="AD" clId="Web-{7CC45C3B-C732-5BF4-59B5-7C04D1F766F7}" dt="2022-04-26T10:14:46.045" v="5" actId="1076"/>
          <ac:picMkLst>
            <pc:docMk/>
            <pc:sldMk cId="4156633109" sldId="277"/>
            <ac:picMk id="2" creationId="{3BDB031E-3F58-6F70-F840-0676847BFFAD}"/>
          </ac:picMkLst>
        </pc:picChg>
      </pc:sldChg>
      <pc:sldChg chg="addSp modSp">
        <pc:chgData name="Andrea Lagna" userId="S::a.lagna1@studenti.unipi.it::f4b251e3-b62f-4272-b069-7c9a3f8469cf" providerId="AD" clId="Web-{7CC45C3B-C732-5BF4-59B5-7C04D1F766F7}" dt="2022-04-26T11:05:04.313" v="41"/>
        <pc:sldMkLst>
          <pc:docMk/>
          <pc:sldMk cId="4137448581" sldId="291"/>
        </pc:sldMkLst>
        <pc:spChg chg="mod">
          <ac:chgData name="Andrea Lagna" userId="S::a.lagna1@studenti.unipi.it::f4b251e3-b62f-4272-b069-7c9a3f8469cf" providerId="AD" clId="Web-{7CC45C3B-C732-5BF4-59B5-7C04D1F766F7}" dt="2022-04-26T11:01:24.352" v="19" actId="20577"/>
          <ac:spMkLst>
            <pc:docMk/>
            <pc:sldMk cId="4137448581" sldId="291"/>
            <ac:spMk id="10" creationId="{002CB999-937A-4032-A3F7-05E3DFD934E2}"/>
          </ac:spMkLst>
        </pc:spChg>
        <pc:picChg chg="add mod modCrop">
          <ac:chgData name="Andrea Lagna" userId="S::a.lagna1@studenti.unipi.it::f4b251e3-b62f-4272-b069-7c9a3f8469cf" providerId="AD" clId="Web-{7CC45C3B-C732-5BF4-59B5-7C04D1F766F7}" dt="2022-04-26T11:05:04.313" v="41"/>
          <ac:picMkLst>
            <pc:docMk/>
            <pc:sldMk cId="4137448581" sldId="291"/>
            <ac:picMk id="2" creationId="{1618351D-FD22-72B0-B241-3FC9FB2006C0}"/>
          </ac:picMkLst>
        </pc:picChg>
        <pc:picChg chg="add mod modCrop">
          <ac:chgData name="Andrea Lagna" userId="S::a.lagna1@studenti.unipi.it::f4b251e3-b62f-4272-b069-7c9a3f8469cf" providerId="AD" clId="Web-{7CC45C3B-C732-5BF4-59B5-7C04D1F766F7}" dt="2022-04-26T11:04:33.343" v="35" actId="1076"/>
          <ac:picMkLst>
            <pc:docMk/>
            <pc:sldMk cId="4137448581" sldId="291"/>
            <ac:picMk id="3" creationId="{B27BC79D-EBC3-9253-D546-395110CFD8D1}"/>
          </ac:picMkLst>
        </pc:picChg>
      </pc:sldChg>
      <pc:sldChg chg="modSp">
        <pc:chgData name="Andrea Lagna" userId="S::a.lagna1@studenti.unipi.it::f4b251e3-b62f-4272-b069-7c9a3f8469cf" providerId="AD" clId="Web-{7CC45C3B-C732-5BF4-59B5-7C04D1F766F7}" dt="2022-04-26T09:38:45.822" v="1" actId="688"/>
        <pc:sldMkLst>
          <pc:docMk/>
          <pc:sldMk cId="4255442817" sldId="292"/>
        </pc:sldMkLst>
        <pc:spChg chg="mod">
          <ac:chgData name="Andrea Lagna" userId="S::a.lagna1@studenti.unipi.it::f4b251e3-b62f-4272-b069-7c9a3f8469cf" providerId="AD" clId="Web-{7CC45C3B-C732-5BF4-59B5-7C04D1F766F7}" dt="2022-04-26T09:38:45.822" v="1" actId="688"/>
          <ac:spMkLst>
            <pc:docMk/>
            <pc:sldMk cId="4255442817" sldId="292"/>
            <ac:spMk id="34" creationId="{D3F51FEB-38FB-4F6C-9F7B-2F2AFAB65463}"/>
          </ac:spMkLst>
        </pc:spChg>
      </pc:sldChg>
      <pc:sldChg chg="add replId">
        <pc:chgData name="Andrea Lagna" userId="S::a.lagna1@studenti.unipi.it::f4b251e3-b62f-4272-b069-7c9a3f8469cf" providerId="AD" clId="Web-{7CC45C3B-C732-5BF4-59B5-7C04D1F766F7}" dt="2022-04-26T11:01:03.258" v="6"/>
        <pc:sldMkLst>
          <pc:docMk/>
          <pc:sldMk cId="435885035" sldId="298"/>
        </pc:sldMkLst>
      </pc:sldChg>
    </pc:docChg>
  </pc:docChgLst>
  <pc:docChgLst>
    <pc:chgData name="Giuseppe Cancello Tortora" userId="5d31be39-cc6c-4094-ae43-27cded715861" providerId="ADAL" clId="{955681A2-F1E8-604D-968B-095B6CF91C57}"/>
    <pc:docChg chg="custSel modSld">
      <pc:chgData name="Giuseppe Cancello Tortora" userId="5d31be39-cc6c-4094-ae43-27cded715861" providerId="ADAL" clId="{955681A2-F1E8-604D-968B-095B6CF91C57}" dt="2022-04-27T14:48:23.230" v="137" actId="255"/>
      <pc:docMkLst>
        <pc:docMk/>
      </pc:docMkLst>
      <pc:sldChg chg="modSp">
        <pc:chgData name="Giuseppe Cancello Tortora" userId="5d31be39-cc6c-4094-ae43-27cded715861" providerId="ADAL" clId="{955681A2-F1E8-604D-968B-095B6CF91C57}" dt="2022-04-27T14:48:23.230" v="137" actId="255"/>
        <pc:sldMkLst>
          <pc:docMk/>
          <pc:sldMk cId="2260264212" sldId="256"/>
        </pc:sldMkLst>
        <pc:spChg chg="mod">
          <ac:chgData name="Giuseppe Cancello Tortora" userId="5d31be39-cc6c-4094-ae43-27cded715861" providerId="ADAL" clId="{955681A2-F1E8-604D-968B-095B6CF91C57}" dt="2022-04-27T14:48:23.230" v="137" actId="255"/>
          <ac:spMkLst>
            <pc:docMk/>
            <pc:sldMk cId="2260264212" sldId="256"/>
            <ac:spMk id="2" creationId="{D0F5BCF9-8760-495B-B4A5-E7001A4489E0}"/>
          </ac:spMkLst>
        </pc:spChg>
      </pc:sldChg>
      <pc:sldChg chg="modSp">
        <pc:chgData name="Giuseppe Cancello Tortora" userId="5d31be39-cc6c-4094-ae43-27cded715861" providerId="ADAL" clId="{955681A2-F1E8-604D-968B-095B6CF91C57}" dt="2022-04-27T14:44:27.440" v="52" actId="1076"/>
        <pc:sldMkLst>
          <pc:docMk/>
          <pc:sldMk cId="1591607985" sldId="312"/>
        </pc:sldMkLst>
        <pc:spChg chg="mod">
          <ac:chgData name="Giuseppe Cancello Tortora" userId="5d31be39-cc6c-4094-ae43-27cded715861" providerId="ADAL" clId="{955681A2-F1E8-604D-968B-095B6CF91C57}" dt="2022-04-27T14:44:27.440" v="52" actId="1076"/>
          <ac:spMkLst>
            <pc:docMk/>
            <pc:sldMk cId="1591607985" sldId="312"/>
            <ac:spMk id="41" creationId="{321F4DE8-A13E-45E7-9B72-A4675D2DEBE2}"/>
          </ac:spMkLst>
        </pc:spChg>
      </pc:sldChg>
      <pc:sldChg chg="modSp addAnim delAnim">
        <pc:chgData name="Giuseppe Cancello Tortora" userId="5d31be39-cc6c-4094-ae43-27cded715861" providerId="ADAL" clId="{955681A2-F1E8-604D-968B-095B6CF91C57}" dt="2022-04-27T13:56:00.179" v="50" actId="27704"/>
        <pc:sldMkLst>
          <pc:docMk/>
          <pc:sldMk cId="2784624749" sldId="315"/>
        </pc:sldMkLst>
        <pc:spChg chg="mod">
          <ac:chgData name="Giuseppe Cancello Tortora" userId="5d31be39-cc6c-4094-ae43-27cded715861" providerId="ADAL" clId="{955681A2-F1E8-604D-968B-095B6CF91C57}" dt="2022-04-27T13:54:52.509" v="48" actId="1076"/>
          <ac:spMkLst>
            <pc:docMk/>
            <pc:sldMk cId="2784624749" sldId="315"/>
            <ac:spMk id="3" creationId="{242468E7-FB3D-4CCB-A476-A0691DDE675D}"/>
          </ac:spMkLst>
        </pc:spChg>
      </pc:sldChg>
    </pc:docChg>
  </pc:docChgLst>
  <pc:docChgLst>
    <pc:chgData name="Martina Marino" userId="5b696a2f-595b-48fd-9307-7b8f50f6727d" providerId="ADAL" clId="{FFF91C12-95F9-4B50-A4C9-D2D861E7FB7E}"/>
    <pc:docChg chg="undo redo custSel addSld delSld modSld sldOrd modMainMaster">
      <pc:chgData name="Martina Marino" userId="5b696a2f-595b-48fd-9307-7b8f50f6727d" providerId="ADAL" clId="{FFF91C12-95F9-4B50-A4C9-D2D861E7FB7E}" dt="2022-04-27T13:59:00.287" v="4488"/>
      <pc:docMkLst>
        <pc:docMk/>
      </pc:docMkLst>
      <pc:sldChg chg="delSp modSp mod modTransition setBg">
        <pc:chgData name="Martina Marino" userId="5b696a2f-595b-48fd-9307-7b8f50f6727d" providerId="ADAL" clId="{FFF91C12-95F9-4B50-A4C9-D2D861E7FB7E}" dt="2022-04-27T08:37:33.562" v="4259" actId="1076"/>
        <pc:sldMkLst>
          <pc:docMk/>
          <pc:sldMk cId="2260264212" sldId="256"/>
        </pc:sldMkLst>
        <pc:spChg chg="mod">
          <ac:chgData name="Martina Marino" userId="5b696a2f-595b-48fd-9307-7b8f50f6727d" providerId="ADAL" clId="{FFF91C12-95F9-4B50-A4C9-D2D861E7FB7E}" dt="2022-04-26T14:02:34.256" v="2284" actId="1076"/>
          <ac:spMkLst>
            <pc:docMk/>
            <pc:sldMk cId="2260264212" sldId="256"/>
            <ac:spMk id="2" creationId="{D0F5BCF9-8760-495B-B4A5-E7001A4489E0}"/>
          </ac:spMkLst>
        </pc:spChg>
        <pc:spChg chg="mod">
          <ac:chgData name="Martina Marino" userId="5b696a2f-595b-48fd-9307-7b8f50f6727d" providerId="ADAL" clId="{FFF91C12-95F9-4B50-A4C9-D2D861E7FB7E}" dt="2022-04-27T08:37:33.562" v="4259" actId="1076"/>
          <ac:spMkLst>
            <pc:docMk/>
            <pc:sldMk cId="2260264212" sldId="256"/>
            <ac:spMk id="3" creationId="{0CFE58B5-0BA6-472B-A290-6D1DA3887394}"/>
          </ac:spMkLst>
        </pc:spChg>
        <pc:picChg chg="del">
          <ac:chgData name="Martina Marino" userId="5b696a2f-595b-48fd-9307-7b8f50f6727d" providerId="ADAL" clId="{FFF91C12-95F9-4B50-A4C9-D2D861E7FB7E}" dt="2022-04-26T14:01:27.583" v="2255" actId="478"/>
          <ac:picMkLst>
            <pc:docMk/>
            <pc:sldMk cId="2260264212" sldId="256"/>
            <ac:picMk id="4" creationId="{AC2F209B-C7E1-4531-9450-D60713EFF0F2}"/>
          </ac:picMkLst>
        </pc:picChg>
      </pc:sldChg>
      <pc:sldChg chg="addSp delSp modSp mod modTransition setBg setClrOvrMap modNotesTx">
        <pc:chgData name="Martina Marino" userId="5b696a2f-595b-48fd-9307-7b8f50f6727d" providerId="ADAL" clId="{FFF91C12-95F9-4B50-A4C9-D2D861E7FB7E}" dt="2022-04-27T08:54:37.412" v="4379" actId="1036"/>
        <pc:sldMkLst>
          <pc:docMk/>
          <pc:sldMk cId="736355826" sldId="271"/>
        </pc:sldMkLst>
        <pc:spChg chg="mod topLvl">
          <ac:chgData name="Martina Marino" userId="5b696a2f-595b-48fd-9307-7b8f50f6727d" providerId="ADAL" clId="{FFF91C12-95F9-4B50-A4C9-D2D861E7FB7E}" dt="2022-04-27T08:13:24.168" v="4246" actId="1076"/>
          <ac:spMkLst>
            <pc:docMk/>
            <pc:sldMk cId="736355826" sldId="271"/>
            <ac:spMk id="14" creationId="{98B19613-3559-4D72-8733-8338CF2FEC46}"/>
          </ac:spMkLst>
        </pc:spChg>
        <pc:spChg chg="del mod topLvl">
          <ac:chgData name="Martina Marino" userId="5b696a2f-595b-48fd-9307-7b8f50f6727d" providerId="ADAL" clId="{FFF91C12-95F9-4B50-A4C9-D2D861E7FB7E}" dt="2022-04-27T08:06:47.253" v="4099" actId="478"/>
          <ac:spMkLst>
            <pc:docMk/>
            <pc:sldMk cId="736355826" sldId="271"/>
            <ac:spMk id="16" creationId="{FA8A17B4-8E40-48F0-AB91-3083E50B411A}"/>
          </ac:spMkLst>
        </pc:spChg>
        <pc:spChg chg="mod">
          <ac:chgData name="Martina Marino" userId="5b696a2f-595b-48fd-9307-7b8f50f6727d" providerId="ADAL" clId="{FFF91C12-95F9-4B50-A4C9-D2D861E7FB7E}" dt="2022-04-27T08:54:20.633" v="4377" actId="1036"/>
          <ac:spMkLst>
            <pc:docMk/>
            <pc:sldMk cId="736355826" sldId="271"/>
            <ac:spMk id="20" creationId="{3DAAC060-B00D-4DA3-8ECC-A988F6A0FD16}"/>
          </ac:spMkLst>
        </pc:spChg>
        <pc:spChg chg="mod">
          <ac:chgData name="Martina Marino" userId="5b696a2f-595b-48fd-9307-7b8f50f6727d" providerId="ADAL" clId="{FFF91C12-95F9-4B50-A4C9-D2D861E7FB7E}" dt="2022-04-27T08:54:37.412" v="4379" actId="1036"/>
          <ac:spMkLst>
            <pc:docMk/>
            <pc:sldMk cId="736355826" sldId="271"/>
            <ac:spMk id="21" creationId="{B311DC9E-8655-4089-AD25-A280A687CB80}"/>
          </ac:spMkLst>
        </pc:spChg>
        <pc:spChg chg="mod">
          <ac:chgData name="Martina Marino" userId="5b696a2f-595b-48fd-9307-7b8f50f6727d" providerId="ADAL" clId="{FFF91C12-95F9-4B50-A4C9-D2D861E7FB7E}" dt="2022-04-26T15:50:59.534" v="3082" actId="2711"/>
          <ac:spMkLst>
            <pc:docMk/>
            <pc:sldMk cId="736355826" sldId="271"/>
            <ac:spMk id="22" creationId="{23A62606-4C64-44AC-8DCC-B5089F02F8AE}"/>
          </ac:spMkLst>
        </pc:spChg>
        <pc:spChg chg="add mod">
          <ac:chgData name="Martina Marino" userId="5b696a2f-595b-48fd-9307-7b8f50f6727d" providerId="ADAL" clId="{FFF91C12-95F9-4B50-A4C9-D2D861E7FB7E}" dt="2022-04-27T08:07:01.141" v="4101" actId="1076"/>
          <ac:spMkLst>
            <pc:docMk/>
            <pc:sldMk cId="736355826" sldId="271"/>
            <ac:spMk id="23" creationId="{8F19FCAF-9FC6-4DDE-B1BB-3666DE147794}"/>
          </ac:spMkLst>
        </pc:spChg>
        <pc:spChg chg="add mod">
          <ac:chgData name="Martina Marino" userId="5b696a2f-595b-48fd-9307-7b8f50f6727d" providerId="ADAL" clId="{FFF91C12-95F9-4B50-A4C9-D2D861E7FB7E}" dt="2022-04-27T08:54:37.412" v="4379" actId="1036"/>
          <ac:spMkLst>
            <pc:docMk/>
            <pc:sldMk cId="736355826" sldId="271"/>
            <ac:spMk id="25" creationId="{B73E5B28-4A7E-4CDC-A81D-A35CA748A165}"/>
          </ac:spMkLst>
        </pc:spChg>
        <pc:spChg chg="add mod">
          <ac:chgData name="Martina Marino" userId="5b696a2f-595b-48fd-9307-7b8f50f6727d" providerId="ADAL" clId="{FFF91C12-95F9-4B50-A4C9-D2D861E7FB7E}" dt="2022-04-27T08:54:37.412" v="4379" actId="1036"/>
          <ac:spMkLst>
            <pc:docMk/>
            <pc:sldMk cId="736355826" sldId="271"/>
            <ac:spMk id="26" creationId="{58A9E66E-DE61-411F-B085-AAD0C9A0A645}"/>
          </ac:spMkLst>
        </pc:spChg>
        <pc:spChg chg="add mod">
          <ac:chgData name="Martina Marino" userId="5b696a2f-595b-48fd-9307-7b8f50f6727d" providerId="ADAL" clId="{FFF91C12-95F9-4B50-A4C9-D2D861E7FB7E}" dt="2022-04-27T08:54:37.412" v="4379" actId="1036"/>
          <ac:spMkLst>
            <pc:docMk/>
            <pc:sldMk cId="736355826" sldId="271"/>
            <ac:spMk id="27" creationId="{F1B1BB19-363E-4150-A936-9B31683FB7F1}"/>
          </ac:spMkLst>
        </pc:spChg>
        <pc:spChg chg="add del">
          <ac:chgData name="Martina Marino" userId="5b696a2f-595b-48fd-9307-7b8f50f6727d" providerId="ADAL" clId="{FFF91C12-95F9-4B50-A4C9-D2D861E7FB7E}" dt="2022-04-26T13:07:37.524" v="1940" actId="26606"/>
          <ac:spMkLst>
            <pc:docMk/>
            <pc:sldMk cId="736355826" sldId="271"/>
            <ac:spMk id="28" creationId="{F6E384F5-137A-40B1-97F0-694CC6ECD59C}"/>
          </ac:spMkLst>
        </pc:spChg>
        <pc:spChg chg="add mod">
          <ac:chgData name="Martina Marino" userId="5b696a2f-595b-48fd-9307-7b8f50f6727d" providerId="ADAL" clId="{FFF91C12-95F9-4B50-A4C9-D2D861E7FB7E}" dt="2022-04-27T08:54:20.633" v="4377" actId="1036"/>
          <ac:spMkLst>
            <pc:docMk/>
            <pc:sldMk cId="736355826" sldId="271"/>
            <ac:spMk id="29" creationId="{B23AD3AF-3570-49E2-B328-9E238DE0EF35}"/>
          </ac:spMkLst>
        </pc:spChg>
        <pc:spChg chg="add del">
          <ac:chgData name="Martina Marino" userId="5b696a2f-595b-48fd-9307-7b8f50f6727d" providerId="ADAL" clId="{FFF91C12-95F9-4B50-A4C9-D2D861E7FB7E}" dt="2022-04-26T13:07:37.524" v="1940" actId="26606"/>
          <ac:spMkLst>
            <pc:docMk/>
            <pc:sldMk cId="736355826" sldId="271"/>
            <ac:spMk id="30" creationId="{9DBC4630-03DA-474F-BBCB-BA3AE6B317A4}"/>
          </ac:spMkLst>
        </pc:spChg>
        <pc:spChg chg="add mod">
          <ac:chgData name="Martina Marino" userId="5b696a2f-595b-48fd-9307-7b8f50f6727d" providerId="ADAL" clId="{FFF91C12-95F9-4B50-A4C9-D2D861E7FB7E}" dt="2022-04-27T08:54:37.412" v="4379" actId="1036"/>
          <ac:spMkLst>
            <pc:docMk/>
            <pc:sldMk cId="736355826" sldId="271"/>
            <ac:spMk id="31" creationId="{9B3DACB6-0790-41FF-B53F-AD44ACF34F48}"/>
          </ac:spMkLst>
        </pc:spChg>
        <pc:spChg chg="add del">
          <ac:chgData name="Martina Marino" userId="5b696a2f-595b-48fd-9307-7b8f50f6727d" providerId="ADAL" clId="{FFF91C12-95F9-4B50-A4C9-D2D861E7FB7E}" dt="2022-04-26T13:07:37.524" v="1940" actId="26606"/>
          <ac:spMkLst>
            <pc:docMk/>
            <pc:sldMk cId="736355826" sldId="271"/>
            <ac:spMk id="32" creationId="{78418A25-6EAC-4140-BFE6-284E1925B5EE}"/>
          </ac:spMkLst>
        </pc:spChg>
        <pc:spChg chg="add del">
          <ac:chgData name="Martina Marino" userId="5b696a2f-595b-48fd-9307-7b8f50f6727d" providerId="ADAL" clId="{FFF91C12-95F9-4B50-A4C9-D2D861E7FB7E}" dt="2022-04-26T13:07:37.524" v="1940" actId="26606"/>
          <ac:spMkLst>
            <pc:docMk/>
            <pc:sldMk cId="736355826" sldId="271"/>
            <ac:spMk id="34" creationId="{31103AB2-C090-458F-B752-294F23AFA8AD}"/>
          </ac:spMkLst>
        </pc:spChg>
        <pc:grpChg chg="del">
          <ac:chgData name="Martina Marino" userId="5b696a2f-595b-48fd-9307-7b8f50f6727d" providerId="ADAL" clId="{FFF91C12-95F9-4B50-A4C9-D2D861E7FB7E}" dt="2022-04-27T08:06:47.253" v="4099" actId="478"/>
          <ac:grpSpMkLst>
            <pc:docMk/>
            <pc:sldMk cId="736355826" sldId="271"/>
            <ac:grpSpMk id="4" creationId="{97E86035-BA08-4254-BD6A-8BE81859A430}"/>
          </ac:grpSpMkLst>
        </pc:grpChg>
        <pc:picChg chg="add del mod">
          <ac:chgData name="Martina Marino" userId="5b696a2f-595b-48fd-9307-7b8f50f6727d" providerId="ADAL" clId="{FFF91C12-95F9-4B50-A4C9-D2D861E7FB7E}" dt="2022-04-27T07:51:36.314" v="3868" actId="478"/>
          <ac:picMkLst>
            <pc:docMk/>
            <pc:sldMk cId="736355826" sldId="271"/>
            <ac:picMk id="15" creationId="{61B2BAD1-94D5-40BA-8AA4-6AA9607DAC20}"/>
          </ac:picMkLst>
        </pc:picChg>
        <pc:picChg chg="add del">
          <ac:chgData name="Martina Marino" userId="5b696a2f-595b-48fd-9307-7b8f50f6727d" providerId="ADAL" clId="{FFF91C12-95F9-4B50-A4C9-D2D861E7FB7E}" dt="2022-04-26T13:07:37.524" v="1940" actId="26606"/>
          <ac:picMkLst>
            <pc:docMk/>
            <pc:sldMk cId="736355826" sldId="271"/>
            <ac:picMk id="24" creationId="{188D6287-7F02-34A6-597B-45F676406B79}"/>
          </ac:picMkLst>
        </pc:picChg>
        <pc:picChg chg="add mod ord">
          <ac:chgData name="Martina Marino" userId="5b696a2f-595b-48fd-9307-7b8f50f6727d" providerId="ADAL" clId="{FFF91C12-95F9-4B50-A4C9-D2D861E7FB7E}" dt="2022-04-27T08:13:31.593" v="4248" actId="1076"/>
          <ac:picMkLst>
            <pc:docMk/>
            <pc:sldMk cId="736355826" sldId="271"/>
            <ac:picMk id="33" creationId="{A0C25DC2-71C4-4F64-B833-7457C1F7C1DE}"/>
          </ac:picMkLst>
        </pc:picChg>
        <pc:picChg chg="add del">
          <ac:chgData name="Martina Marino" userId="5b696a2f-595b-48fd-9307-7b8f50f6727d" providerId="ADAL" clId="{FFF91C12-95F9-4B50-A4C9-D2D861E7FB7E}" dt="2022-04-26T13:35:24.349" v="2094" actId="478"/>
          <ac:picMkLst>
            <pc:docMk/>
            <pc:sldMk cId="736355826" sldId="271"/>
            <ac:picMk id="39" creationId="{3CFFB6C8-7B2C-4791-D3B6-03F50AE00A60}"/>
          </ac:picMkLst>
        </pc:picChg>
      </pc:sldChg>
      <pc:sldChg chg="addSp delSp modSp mod modTransition setBg">
        <pc:chgData name="Martina Marino" userId="5b696a2f-595b-48fd-9307-7b8f50f6727d" providerId="ADAL" clId="{FFF91C12-95F9-4B50-A4C9-D2D861E7FB7E}" dt="2022-04-27T08:53:52.828" v="4375"/>
        <pc:sldMkLst>
          <pc:docMk/>
          <pc:sldMk cId="2779550782" sldId="272"/>
        </pc:sldMkLst>
        <pc:spChg chg="del">
          <ac:chgData name="Martina Marino" userId="5b696a2f-595b-48fd-9307-7b8f50f6727d" providerId="ADAL" clId="{FFF91C12-95F9-4B50-A4C9-D2D861E7FB7E}" dt="2022-04-26T14:12:26.338" v="2377" actId="478"/>
          <ac:spMkLst>
            <pc:docMk/>
            <pc:sldMk cId="2779550782" sldId="272"/>
            <ac:spMk id="4" creationId="{BBA08E95-151C-490D-BE75-0C06ACC12935}"/>
          </ac:spMkLst>
        </pc:spChg>
        <pc:spChg chg="add del mod">
          <ac:chgData name="Martina Marino" userId="5b696a2f-595b-48fd-9307-7b8f50f6727d" providerId="ADAL" clId="{FFF91C12-95F9-4B50-A4C9-D2D861E7FB7E}" dt="2022-04-27T08:43:36.856" v="4299" actId="478"/>
          <ac:spMkLst>
            <pc:docMk/>
            <pc:sldMk cId="2779550782" sldId="272"/>
            <ac:spMk id="7" creationId="{3AD76AF7-E8C1-4616-ADA7-AD166933C127}"/>
          </ac:spMkLst>
        </pc:spChg>
        <pc:spChg chg="add del mod">
          <ac:chgData name="Martina Marino" userId="5b696a2f-595b-48fd-9307-7b8f50f6727d" providerId="ADAL" clId="{FFF91C12-95F9-4B50-A4C9-D2D861E7FB7E}" dt="2022-04-27T08:44:36.582" v="4344" actId="478"/>
          <ac:spMkLst>
            <pc:docMk/>
            <pc:sldMk cId="2779550782" sldId="272"/>
            <ac:spMk id="9" creationId="{FAEE7843-9B63-4459-8939-EC7BBA8D7B4F}"/>
          </ac:spMkLst>
        </pc:spChg>
        <pc:spChg chg="del mod">
          <ac:chgData name="Martina Marino" userId="5b696a2f-595b-48fd-9307-7b8f50f6727d" providerId="ADAL" clId="{FFF91C12-95F9-4B50-A4C9-D2D861E7FB7E}" dt="2022-04-27T08:44:31.210" v="4343" actId="478"/>
          <ac:spMkLst>
            <pc:docMk/>
            <pc:sldMk cId="2779550782" sldId="272"/>
            <ac:spMk id="12" creationId="{0EA53A3E-4E91-4C25-B6FF-455F90110455}"/>
          </ac:spMkLst>
        </pc:spChg>
        <pc:spChg chg="add mod">
          <ac:chgData name="Martina Marino" userId="5b696a2f-595b-48fd-9307-7b8f50f6727d" providerId="ADAL" clId="{FFF91C12-95F9-4B50-A4C9-D2D861E7FB7E}" dt="2022-04-26T14:12:42.938" v="2379" actId="2711"/>
          <ac:spMkLst>
            <pc:docMk/>
            <pc:sldMk cId="2779550782" sldId="272"/>
            <ac:spMk id="14" creationId="{23C1DF3B-E7EA-47F1-B454-D41B4F28D565}"/>
          </ac:spMkLst>
        </pc:spChg>
        <pc:spChg chg="add del mod">
          <ac:chgData name="Martina Marino" userId="5b696a2f-595b-48fd-9307-7b8f50f6727d" providerId="ADAL" clId="{FFF91C12-95F9-4B50-A4C9-D2D861E7FB7E}" dt="2022-04-27T08:43:44.586" v="4300" actId="478"/>
          <ac:spMkLst>
            <pc:docMk/>
            <pc:sldMk cId="2779550782" sldId="272"/>
            <ac:spMk id="16" creationId="{8F05B7F7-A85A-46DC-99AF-334C2BE83ECC}"/>
          </ac:spMkLst>
        </pc:spChg>
        <pc:spChg chg="add del mod">
          <ac:chgData name="Martina Marino" userId="5b696a2f-595b-48fd-9307-7b8f50f6727d" providerId="ADAL" clId="{FFF91C12-95F9-4B50-A4C9-D2D861E7FB7E}" dt="2022-04-27T08:43:44.586" v="4300" actId="478"/>
          <ac:spMkLst>
            <pc:docMk/>
            <pc:sldMk cId="2779550782" sldId="272"/>
            <ac:spMk id="20" creationId="{7A8DF6F2-F637-425A-8661-99C25BD935E4}"/>
          </ac:spMkLst>
        </pc:spChg>
        <pc:spChg chg="add del mod">
          <ac:chgData name="Martina Marino" userId="5b696a2f-595b-48fd-9307-7b8f50f6727d" providerId="ADAL" clId="{FFF91C12-95F9-4B50-A4C9-D2D861E7FB7E}" dt="2022-04-27T08:43:47.608" v="4301" actId="478"/>
          <ac:spMkLst>
            <pc:docMk/>
            <pc:sldMk cId="2779550782" sldId="272"/>
            <ac:spMk id="21" creationId="{390B4CEA-5A96-4D6E-97EE-6D87B738C178}"/>
          </ac:spMkLst>
        </pc:spChg>
        <pc:spChg chg="add mod">
          <ac:chgData name="Martina Marino" userId="5b696a2f-595b-48fd-9307-7b8f50f6727d" providerId="ADAL" clId="{FFF91C12-95F9-4B50-A4C9-D2D861E7FB7E}" dt="2022-04-27T08:44:50.615" v="4347" actId="14100"/>
          <ac:spMkLst>
            <pc:docMk/>
            <pc:sldMk cId="2779550782" sldId="272"/>
            <ac:spMk id="22" creationId="{40334ED3-AE5B-44C4-951D-59BF53FC7801}"/>
          </ac:spMkLst>
        </pc:spChg>
        <pc:graphicFrameChg chg="add del mod">
          <ac:chgData name="Martina Marino" userId="5b696a2f-595b-48fd-9307-7b8f50f6727d" providerId="ADAL" clId="{FFF91C12-95F9-4B50-A4C9-D2D861E7FB7E}" dt="2022-04-27T08:53:52.828" v="4375"/>
          <ac:graphicFrameMkLst>
            <pc:docMk/>
            <pc:sldMk cId="2779550782" sldId="272"/>
            <ac:graphicFrameMk id="13" creationId="{244E15DE-B29C-41D2-9F0F-3A844BD3480E}"/>
          </ac:graphicFrameMkLst>
        </pc:graphicFrameChg>
      </pc:sldChg>
      <pc:sldChg chg="addSp delSp modSp del mod modTransition setBg">
        <pc:chgData name="Martina Marino" userId="5b696a2f-595b-48fd-9307-7b8f50f6727d" providerId="ADAL" clId="{FFF91C12-95F9-4B50-A4C9-D2D861E7FB7E}" dt="2022-04-27T07:25:11.299" v="3843" actId="2696"/>
        <pc:sldMkLst>
          <pc:docMk/>
          <pc:sldMk cId="3361559028" sldId="273"/>
        </pc:sldMkLst>
        <pc:spChg chg="del">
          <ac:chgData name="Martina Marino" userId="5b696a2f-595b-48fd-9307-7b8f50f6727d" providerId="ADAL" clId="{FFF91C12-95F9-4B50-A4C9-D2D861E7FB7E}" dt="2022-04-26T14:12:23.737" v="2375" actId="478"/>
          <ac:spMkLst>
            <pc:docMk/>
            <pc:sldMk cId="3361559028" sldId="273"/>
            <ac:spMk id="4" creationId="{BBA08E95-151C-490D-BE75-0C06ACC12935}"/>
          </ac:spMkLst>
        </pc:spChg>
        <pc:spChg chg="add mod">
          <ac:chgData name="Martina Marino" userId="5b696a2f-595b-48fd-9307-7b8f50f6727d" providerId="ADAL" clId="{FFF91C12-95F9-4B50-A4C9-D2D861E7FB7E}" dt="2022-04-26T14:13:01.501" v="2381" actId="2711"/>
          <ac:spMkLst>
            <pc:docMk/>
            <pc:sldMk cId="3361559028" sldId="273"/>
            <ac:spMk id="12" creationId="{4A4B0A23-3F1B-4CBB-BA95-37B0400FDADB}"/>
          </ac:spMkLst>
        </pc:spChg>
        <pc:spChg chg="mod">
          <ac:chgData name="Martina Marino" userId="5b696a2f-595b-48fd-9307-7b8f50f6727d" providerId="ADAL" clId="{FFF91C12-95F9-4B50-A4C9-D2D861E7FB7E}" dt="2022-04-26T15:53:42.018" v="3108" actId="255"/>
          <ac:spMkLst>
            <pc:docMk/>
            <pc:sldMk cId="3361559028" sldId="273"/>
            <ac:spMk id="20" creationId="{BF17AB88-56BA-42EB-981A-E58FC5656BE8}"/>
          </ac:spMkLst>
        </pc:spChg>
        <pc:graphicFrameChg chg="mod">
          <ac:chgData name="Martina Marino" userId="5b696a2f-595b-48fd-9307-7b8f50f6727d" providerId="ADAL" clId="{FFF91C12-95F9-4B50-A4C9-D2D861E7FB7E}" dt="2022-04-26T15:54:39.783" v="3192" actId="1036"/>
          <ac:graphicFrameMkLst>
            <pc:docMk/>
            <pc:sldMk cId="3361559028" sldId="273"/>
            <ac:graphicFrameMk id="36" creationId="{A69082C8-E699-8FA8-D702-03F6B7759BA5}"/>
          </ac:graphicFrameMkLst>
        </pc:graphicFrameChg>
      </pc:sldChg>
      <pc:sldChg chg="addSp delSp modSp mod modTransition setBg modNotesTx">
        <pc:chgData name="Martina Marino" userId="5b696a2f-595b-48fd-9307-7b8f50f6727d" providerId="ADAL" clId="{FFF91C12-95F9-4B50-A4C9-D2D861E7FB7E}" dt="2022-04-27T07:24:30.791" v="3839"/>
        <pc:sldMkLst>
          <pc:docMk/>
          <pc:sldMk cId="4292251395" sldId="274"/>
        </pc:sldMkLst>
        <pc:spChg chg="mod">
          <ac:chgData name="Martina Marino" userId="5b696a2f-595b-48fd-9307-7b8f50f6727d" providerId="ADAL" clId="{FFF91C12-95F9-4B50-A4C9-D2D861E7FB7E}" dt="2022-04-26T15:56:12.216" v="3217" actId="2711"/>
          <ac:spMkLst>
            <pc:docMk/>
            <pc:sldMk cId="4292251395" sldId="274"/>
            <ac:spMk id="2" creationId="{2350E514-D983-48DD-910A-542A3704DED9}"/>
          </ac:spMkLst>
        </pc:spChg>
        <pc:spChg chg="mod">
          <ac:chgData name="Martina Marino" userId="5b696a2f-595b-48fd-9307-7b8f50f6727d" providerId="ADAL" clId="{FFF91C12-95F9-4B50-A4C9-D2D861E7FB7E}" dt="2022-04-25T14:55:14.968" v="29" actId="1036"/>
          <ac:spMkLst>
            <pc:docMk/>
            <pc:sldMk cId="4292251395" sldId="274"/>
            <ac:spMk id="3" creationId="{45374372-D238-4CAB-83F1-45D4978DA166}"/>
          </ac:spMkLst>
        </pc:spChg>
        <pc:spChg chg="del">
          <ac:chgData name="Martina Marino" userId="5b696a2f-595b-48fd-9307-7b8f50f6727d" providerId="ADAL" clId="{FFF91C12-95F9-4B50-A4C9-D2D861E7FB7E}" dt="2022-04-26T14:12:19.288" v="2371" actId="478"/>
          <ac:spMkLst>
            <pc:docMk/>
            <pc:sldMk cId="4292251395" sldId="274"/>
            <ac:spMk id="4" creationId="{BBA08E95-151C-490D-BE75-0C06ACC12935}"/>
          </ac:spMkLst>
        </pc:spChg>
        <pc:spChg chg="add mod">
          <ac:chgData name="Martina Marino" userId="5b696a2f-595b-48fd-9307-7b8f50f6727d" providerId="ADAL" clId="{FFF91C12-95F9-4B50-A4C9-D2D861E7FB7E}" dt="2022-04-26T15:56:16.929" v="3218" actId="2711"/>
          <ac:spMkLst>
            <pc:docMk/>
            <pc:sldMk cId="4292251395" sldId="274"/>
            <ac:spMk id="16" creationId="{4ACF050F-7D51-4850-B0C3-EE8CCC26ECAE}"/>
          </ac:spMkLst>
        </pc:spChg>
        <pc:spChg chg="add del mod">
          <ac:chgData name="Martina Marino" userId="5b696a2f-595b-48fd-9307-7b8f50f6727d" providerId="ADAL" clId="{FFF91C12-95F9-4B50-A4C9-D2D861E7FB7E}" dt="2022-04-26T14:13:16.605" v="2384" actId="478"/>
          <ac:spMkLst>
            <pc:docMk/>
            <pc:sldMk cId="4292251395" sldId="274"/>
            <ac:spMk id="20" creationId="{DDA5EAD4-79BB-41DC-A598-EF6B62EA5CDC}"/>
          </ac:spMkLst>
        </pc:spChg>
        <pc:spChg chg="add mod">
          <ac:chgData name="Martina Marino" userId="5b696a2f-595b-48fd-9307-7b8f50f6727d" providerId="ADAL" clId="{FFF91C12-95F9-4B50-A4C9-D2D861E7FB7E}" dt="2022-04-26T14:13:16.863" v="2385"/>
          <ac:spMkLst>
            <pc:docMk/>
            <pc:sldMk cId="4292251395" sldId="274"/>
            <ac:spMk id="21" creationId="{520F0C48-B97A-49EA-8AEB-3495CBA5FDDB}"/>
          </ac:spMkLst>
        </pc:spChg>
        <pc:spChg chg="mod">
          <ac:chgData name="Martina Marino" userId="5b696a2f-595b-48fd-9307-7b8f50f6727d" providerId="ADAL" clId="{FFF91C12-95F9-4B50-A4C9-D2D861E7FB7E}" dt="2022-04-26T15:56:06.069" v="3216" actId="255"/>
          <ac:spMkLst>
            <pc:docMk/>
            <pc:sldMk cId="4292251395" sldId="274"/>
            <ac:spMk id="31" creationId="{06B9A1BC-D1FA-4A4D-8D27-E8FC93CB95EC}"/>
          </ac:spMkLst>
        </pc:spChg>
      </pc:sldChg>
      <pc:sldChg chg="addSp delSp modSp mod modTransition setBg modNotesTx">
        <pc:chgData name="Martina Marino" userId="5b696a2f-595b-48fd-9307-7b8f50f6727d" providerId="ADAL" clId="{FFF91C12-95F9-4B50-A4C9-D2D861E7FB7E}" dt="2022-04-27T07:24:30.791" v="3839"/>
        <pc:sldMkLst>
          <pc:docMk/>
          <pc:sldMk cId="3892476718" sldId="276"/>
        </pc:sldMkLst>
        <pc:spChg chg="del">
          <ac:chgData name="Martina Marino" userId="5b696a2f-595b-48fd-9307-7b8f50f6727d" providerId="ADAL" clId="{FFF91C12-95F9-4B50-A4C9-D2D861E7FB7E}" dt="2022-04-26T14:12:11.446" v="2367" actId="478"/>
          <ac:spMkLst>
            <pc:docMk/>
            <pc:sldMk cId="3892476718" sldId="276"/>
            <ac:spMk id="4" creationId="{BBA08E95-151C-490D-BE75-0C06ACC12935}"/>
          </ac:spMkLst>
        </pc:spChg>
        <pc:spChg chg="add del mod">
          <ac:chgData name="Martina Marino" userId="5b696a2f-595b-48fd-9307-7b8f50f6727d" providerId="ADAL" clId="{FFF91C12-95F9-4B50-A4C9-D2D861E7FB7E}" dt="2022-04-26T14:13:22.444" v="2388" actId="478"/>
          <ac:spMkLst>
            <pc:docMk/>
            <pc:sldMk cId="3892476718" sldId="276"/>
            <ac:spMk id="11" creationId="{BBFB235F-CA63-4EF1-A85F-43AD18C137D7}"/>
          </ac:spMkLst>
        </pc:spChg>
        <pc:spChg chg="add mod">
          <ac:chgData name="Martina Marino" userId="5b696a2f-595b-48fd-9307-7b8f50f6727d" providerId="ADAL" clId="{FFF91C12-95F9-4B50-A4C9-D2D861E7FB7E}" dt="2022-04-26T14:13:22.696" v="2389"/>
          <ac:spMkLst>
            <pc:docMk/>
            <pc:sldMk cId="3892476718" sldId="276"/>
            <ac:spMk id="12" creationId="{A11A236B-9362-4742-AA52-DA5E6C3FBC3D}"/>
          </ac:spMkLst>
        </pc:spChg>
        <pc:picChg chg="add del mod">
          <ac:chgData name="Martina Marino" userId="5b696a2f-595b-48fd-9307-7b8f50f6727d" providerId="ADAL" clId="{FFF91C12-95F9-4B50-A4C9-D2D861E7FB7E}" dt="2022-04-25T16:16:44.112" v="705" actId="478"/>
          <ac:picMkLst>
            <pc:docMk/>
            <pc:sldMk cId="3892476718" sldId="276"/>
            <ac:picMk id="3" creationId="{86673908-803C-44A9-A226-E5A1A8E67E40}"/>
          </ac:picMkLst>
        </pc:picChg>
        <pc:picChg chg="add mod">
          <ac:chgData name="Martina Marino" userId="5b696a2f-595b-48fd-9307-7b8f50f6727d" providerId="ADAL" clId="{FFF91C12-95F9-4B50-A4C9-D2D861E7FB7E}" dt="2022-04-25T16:16:51.503" v="708" actId="1076"/>
          <ac:picMkLst>
            <pc:docMk/>
            <pc:sldMk cId="3892476718" sldId="276"/>
            <ac:picMk id="6" creationId="{0C6B2B95-AC7D-43F3-A76A-64C254F6D933}"/>
          </ac:picMkLst>
        </pc:picChg>
      </pc:sldChg>
      <pc:sldChg chg="addSp delSp modSp mod modTransition setBg">
        <pc:chgData name="Martina Marino" userId="5b696a2f-595b-48fd-9307-7b8f50f6727d" providerId="ADAL" clId="{FFF91C12-95F9-4B50-A4C9-D2D861E7FB7E}" dt="2022-04-27T07:24:30.791" v="3839"/>
        <pc:sldMkLst>
          <pc:docMk/>
          <pc:sldMk cId="4153911957" sldId="278"/>
        </pc:sldMkLst>
        <pc:spChg chg="del mod">
          <ac:chgData name="Martina Marino" userId="5b696a2f-595b-48fd-9307-7b8f50f6727d" providerId="ADAL" clId="{FFF91C12-95F9-4B50-A4C9-D2D861E7FB7E}" dt="2022-04-26T14:14:13.351" v="2416" actId="478"/>
          <ac:spMkLst>
            <pc:docMk/>
            <pc:sldMk cId="4153911957" sldId="278"/>
            <ac:spMk id="11" creationId="{191AD88D-8A10-4736-9E0E-E9D8DBF79D41}"/>
          </ac:spMkLst>
        </pc:spChg>
        <pc:spChg chg="add mod">
          <ac:chgData name="Martina Marino" userId="5b696a2f-595b-48fd-9307-7b8f50f6727d" providerId="ADAL" clId="{FFF91C12-95F9-4B50-A4C9-D2D861E7FB7E}" dt="2022-04-26T14:14:13.615" v="2417"/>
          <ac:spMkLst>
            <pc:docMk/>
            <pc:sldMk cId="4153911957" sldId="278"/>
            <ac:spMk id="31" creationId="{BD090954-6D33-4713-80A5-ABA5B10C50A5}"/>
          </ac:spMkLst>
        </pc:spChg>
        <pc:spChg chg="del">
          <ac:chgData name="Martina Marino" userId="5b696a2f-595b-48fd-9307-7b8f50f6727d" providerId="ADAL" clId="{FFF91C12-95F9-4B50-A4C9-D2D861E7FB7E}" dt="2022-04-26T16:10:21.614" v="3646" actId="478"/>
          <ac:spMkLst>
            <pc:docMk/>
            <pc:sldMk cId="4153911957" sldId="278"/>
            <ac:spMk id="35" creationId="{215C7AF1-F163-47DA-A284-918E3AE85711}"/>
          </ac:spMkLst>
        </pc:spChg>
        <pc:spChg chg="mod">
          <ac:chgData name="Martina Marino" userId="5b696a2f-595b-48fd-9307-7b8f50f6727d" providerId="ADAL" clId="{FFF91C12-95F9-4B50-A4C9-D2D861E7FB7E}" dt="2022-04-26T16:10:33.471" v="3692" actId="1035"/>
          <ac:spMkLst>
            <pc:docMk/>
            <pc:sldMk cId="4153911957" sldId="278"/>
            <ac:spMk id="38" creationId="{EB450EB4-EAE3-4308-A205-0DC6B2888191}"/>
          </ac:spMkLst>
        </pc:spChg>
        <pc:spChg chg="mod">
          <ac:chgData name="Martina Marino" userId="5b696a2f-595b-48fd-9307-7b8f50f6727d" providerId="ADAL" clId="{FFF91C12-95F9-4B50-A4C9-D2D861E7FB7E}" dt="2022-04-26T16:10:33.471" v="3692" actId="1035"/>
          <ac:spMkLst>
            <pc:docMk/>
            <pc:sldMk cId="4153911957" sldId="278"/>
            <ac:spMk id="39" creationId="{BC3236B5-DB48-409A-9668-E11E63C7B423}"/>
          </ac:spMkLst>
        </pc:spChg>
        <pc:spChg chg="mod">
          <ac:chgData name="Martina Marino" userId="5b696a2f-595b-48fd-9307-7b8f50f6727d" providerId="ADAL" clId="{FFF91C12-95F9-4B50-A4C9-D2D861E7FB7E}" dt="2022-04-26T16:10:33.471" v="3692" actId="1035"/>
          <ac:spMkLst>
            <pc:docMk/>
            <pc:sldMk cId="4153911957" sldId="278"/>
            <ac:spMk id="40" creationId="{C4AE7C58-6F3D-4560-9ED5-08F672609C38}"/>
          </ac:spMkLst>
        </pc:spChg>
        <pc:spChg chg="add mod">
          <ac:chgData name="Martina Marino" userId="5b696a2f-595b-48fd-9307-7b8f50f6727d" providerId="ADAL" clId="{FFF91C12-95F9-4B50-A4C9-D2D861E7FB7E}" dt="2022-04-26T16:10:25.644" v="3683" actId="6549"/>
          <ac:spMkLst>
            <pc:docMk/>
            <pc:sldMk cId="4153911957" sldId="278"/>
            <ac:spMk id="41" creationId="{321F4DE8-A13E-45E7-9B72-A4675D2DEBE2}"/>
          </ac:spMkLst>
        </pc:spChg>
        <pc:picChg chg="mod">
          <ac:chgData name="Martina Marino" userId="5b696a2f-595b-48fd-9307-7b8f50f6727d" providerId="ADAL" clId="{FFF91C12-95F9-4B50-A4C9-D2D861E7FB7E}" dt="2022-04-26T16:10:33.471" v="3692" actId="1035"/>
          <ac:picMkLst>
            <pc:docMk/>
            <pc:sldMk cId="4153911957" sldId="278"/>
            <ac:picMk id="1026" creationId="{9CA0C042-22CF-43BF-84F5-1371BB8ECF7C}"/>
          </ac:picMkLst>
        </pc:picChg>
      </pc:sldChg>
      <pc:sldChg chg="del setBg">
        <pc:chgData name="Martina Marino" userId="5b696a2f-595b-48fd-9307-7b8f50f6727d" providerId="ADAL" clId="{FFF91C12-95F9-4B50-A4C9-D2D861E7FB7E}" dt="2022-04-26T14:09:36.611" v="2334" actId="2696"/>
        <pc:sldMkLst>
          <pc:docMk/>
          <pc:sldMk cId="3483783469" sldId="279"/>
        </pc:sldMkLst>
      </pc:sldChg>
      <pc:sldChg chg="del">
        <pc:chgData name="Martina Marino" userId="5b696a2f-595b-48fd-9307-7b8f50f6727d" providerId="ADAL" clId="{FFF91C12-95F9-4B50-A4C9-D2D861E7FB7E}" dt="2022-04-25T14:46:25.975" v="4" actId="47"/>
        <pc:sldMkLst>
          <pc:docMk/>
          <pc:sldMk cId="1198364663" sldId="280"/>
        </pc:sldMkLst>
      </pc:sldChg>
      <pc:sldChg chg="add del">
        <pc:chgData name="Martina Marino" userId="5b696a2f-595b-48fd-9307-7b8f50f6727d" providerId="ADAL" clId="{FFF91C12-95F9-4B50-A4C9-D2D861E7FB7E}" dt="2022-04-25T14:56:38.054" v="32" actId="47"/>
        <pc:sldMkLst>
          <pc:docMk/>
          <pc:sldMk cId="1592596663" sldId="281"/>
        </pc:sldMkLst>
      </pc:sldChg>
      <pc:sldChg chg="addSp delSp modSp mod modTransition setBg modNotesTx">
        <pc:chgData name="Martina Marino" userId="5b696a2f-595b-48fd-9307-7b8f50f6727d" providerId="ADAL" clId="{FFF91C12-95F9-4B50-A4C9-D2D861E7FB7E}" dt="2022-04-27T07:24:30.791" v="3839"/>
        <pc:sldMkLst>
          <pc:docMk/>
          <pc:sldMk cId="205776097" sldId="282"/>
        </pc:sldMkLst>
        <pc:spChg chg="del">
          <ac:chgData name="Martina Marino" userId="5b696a2f-595b-48fd-9307-7b8f50f6727d" providerId="ADAL" clId="{FFF91C12-95F9-4B50-A4C9-D2D861E7FB7E}" dt="2022-04-26T14:12:15.391" v="2369" actId="478"/>
          <ac:spMkLst>
            <pc:docMk/>
            <pc:sldMk cId="205776097" sldId="282"/>
            <ac:spMk id="4" creationId="{BBA08E95-151C-490D-BE75-0C06ACC12935}"/>
          </ac:spMkLst>
        </pc:spChg>
        <pc:spChg chg="mod">
          <ac:chgData name="Martina Marino" userId="5b696a2f-595b-48fd-9307-7b8f50f6727d" providerId="ADAL" clId="{FFF91C12-95F9-4B50-A4C9-D2D861E7FB7E}" dt="2022-04-26T15:56:46.162" v="3221" actId="255"/>
          <ac:spMkLst>
            <pc:docMk/>
            <pc:sldMk cId="205776097" sldId="282"/>
            <ac:spMk id="11" creationId="{5F10C3B5-E44A-43B2-A025-943F3F034F40}"/>
          </ac:spMkLst>
        </pc:spChg>
        <pc:spChg chg="add del mod">
          <ac:chgData name="Martina Marino" userId="5b696a2f-595b-48fd-9307-7b8f50f6727d" providerId="ADAL" clId="{FFF91C12-95F9-4B50-A4C9-D2D861E7FB7E}" dt="2022-04-26T14:13:20.127" v="2386" actId="478"/>
          <ac:spMkLst>
            <pc:docMk/>
            <pc:sldMk cId="205776097" sldId="282"/>
            <ac:spMk id="13" creationId="{9AD2B476-B024-4A07-90E2-1CF2B478F8BD}"/>
          </ac:spMkLst>
        </pc:spChg>
        <pc:spChg chg="add mod">
          <ac:chgData name="Martina Marino" userId="5b696a2f-595b-48fd-9307-7b8f50f6727d" providerId="ADAL" clId="{FFF91C12-95F9-4B50-A4C9-D2D861E7FB7E}" dt="2022-04-26T14:13:20.475" v="2387"/>
          <ac:spMkLst>
            <pc:docMk/>
            <pc:sldMk cId="205776097" sldId="282"/>
            <ac:spMk id="14" creationId="{17FB1870-F5D0-4D8B-8A9E-81D8CD84AC55}"/>
          </ac:spMkLst>
        </pc:spChg>
        <pc:graphicFrameChg chg="add mod modGraphic">
          <ac:chgData name="Martina Marino" userId="5b696a2f-595b-48fd-9307-7b8f50f6727d" providerId="ADAL" clId="{FFF91C12-95F9-4B50-A4C9-D2D861E7FB7E}" dt="2022-04-26T15:57:00.038" v="3222" actId="2711"/>
          <ac:graphicFrameMkLst>
            <pc:docMk/>
            <pc:sldMk cId="205776097" sldId="282"/>
            <ac:graphicFrameMk id="7" creationId="{96C7BBD1-1A18-4732-A4E9-362D509F3BB6}"/>
          </ac:graphicFrameMkLst>
        </pc:graphicFrameChg>
        <pc:picChg chg="add mod">
          <ac:chgData name="Martina Marino" userId="5b696a2f-595b-48fd-9307-7b8f50f6727d" providerId="ADAL" clId="{FFF91C12-95F9-4B50-A4C9-D2D861E7FB7E}" dt="2022-04-25T16:23:52.355" v="849" actId="1035"/>
          <ac:picMkLst>
            <pc:docMk/>
            <pc:sldMk cId="205776097" sldId="282"/>
            <ac:picMk id="6" creationId="{06FF9C57-5C4B-47B3-8AD9-9350B1F1B52B}"/>
          </ac:picMkLst>
        </pc:picChg>
      </pc:sldChg>
      <pc:sldChg chg="addSp delSp modSp del mod">
        <pc:chgData name="Martina Marino" userId="5b696a2f-595b-48fd-9307-7b8f50f6727d" providerId="ADAL" clId="{FFF91C12-95F9-4B50-A4C9-D2D861E7FB7E}" dt="2022-04-25T14:49:49.816" v="20" actId="47"/>
        <pc:sldMkLst>
          <pc:docMk/>
          <pc:sldMk cId="1473583550" sldId="284"/>
        </pc:sldMkLst>
        <pc:picChg chg="add del mod ord modCrop">
          <ac:chgData name="Martina Marino" userId="5b696a2f-595b-48fd-9307-7b8f50f6727d" providerId="ADAL" clId="{FFF91C12-95F9-4B50-A4C9-D2D861E7FB7E}" dt="2022-04-25T14:49:29.954" v="19" actId="478"/>
          <ac:picMkLst>
            <pc:docMk/>
            <pc:sldMk cId="1473583550" sldId="284"/>
            <ac:picMk id="3" creationId="{15E96E8C-EB70-48F0-9AEE-229A63E89771}"/>
          </ac:picMkLst>
        </pc:picChg>
      </pc:sldChg>
      <pc:sldChg chg="addSp delSp modSp add del mod">
        <pc:chgData name="Martina Marino" userId="5b696a2f-595b-48fd-9307-7b8f50f6727d" providerId="ADAL" clId="{FFF91C12-95F9-4B50-A4C9-D2D861E7FB7E}" dt="2022-04-25T15:21:32.597" v="678" actId="2696"/>
        <pc:sldMkLst>
          <pc:docMk/>
          <pc:sldMk cId="3264978089" sldId="285"/>
        </pc:sldMkLst>
        <pc:spChg chg="del">
          <ac:chgData name="Martina Marino" userId="5b696a2f-595b-48fd-9307-7b8f50f6727d" providerId="ADAL" clId="{FFF91C12-95F9-4B50-A4C9-D2D861E7FB7E}" dt="2022-04-25T14:46:21.939" v="2" actId="478"/>
          <ac:spMkLst>
            <pc:docMk/>
            <pc:sldMk cId="3264978089" sldId="285"/>
            <ac:spMk id="2" creationId="{2350E514-D983-48DD-910A-542A3704DED9}"/>
          </ac:spMkLst>
        </pc:spChg>
        <pc:spChg chg="del">
          <ac:chgData name="Martina Marino" userId="5b696a2f-595b-48fd-9307-7b8f50f6727d" providerId="ADAL" clId="{FFF91C12-95F9-4B50-A4C9-D2D861E7FB7E}" dt="2022-04-25T14:46:21.939" v="2" actId="478"/>
          <ac:spMkLst>
            <pc:docMk/>
            <pc:sldMk cId="3264978089" sldId="285"/>
            <ac:spMk id="3" creationId="{45374372-D238-4CAB-83F1-45D4978DA166}"/>
          </ac:spMkLst>
        </pc:spChg>
        <pc:spChg chg="del">
          <ac:chgData name="Martina Marino" userId="5b696a2f-595b-48fd-9307-7b8f50f6727d" providerId="ADAL" clId="{FFF91C12-95F9-4B50-A4C9-D2D861E7FB7E}" dt="2022-04-25T14:46:21.939" v="2" actId="478"/>
          <ac:spMkLst>
            <pc:docMk/>
            <pc:sldMk cId="3264978089" sldId="285"/>
            <ac:spMk id="14" creationId="{6F36BF71-1765-4EFD-BB1D-7CB29FBD6DA9}"/>
          </ac:spMkLst>
        </pc:spChg>
        <pc:picChg chg="del">
          <ac:chgData name="Martina Marino" userId="5b696a2f-595b-48fd-9307-7b8f50f6727d" providerId="ADAL" clId="{FFF91C12-95F9-4B50-A4C9-D2D861E7FB7E}" dt="2022-04-25T14:46:19.399" v="1" actId="478"/>
          <ac:picMkLst>
            <pc:docMk/>
            <pc:sldMk cId="3264978089" sldId="285"/>
            <ac:picMk id="11" creationId="{B647BCC9-6795-4977-B0C6-FF92100CD7CC}"/>
          </ac:picMkLst>
        </pc:picChg>
        <pc:picChg chg="add mod">
          <ac:chgData name="Martina Marino" userId="5b696a2f-595b-48fd-9307-7b8f50f6727d" providerId="ADAL" clId="{FFF91C12-95F9-4B50-A4C9-D2D861E7FB7E}" dt="2022-04-25T14:54:26.113" v="25" actId="1076"/>
          <ac:picMkLst>
            <pc:docMk/>
            <pc:sldMk cId="3264978089" sldId="285"/>
            <ac:picMk id="16" creationId="{F0F0E984-39D4-415A-92C8-3467721C1035}"/>
          </ac:picMkLst>
        </pc:picChg>
      </pc:sldChg>
      <pc:sldChg chg="addSp delSp modSp add del mod setBg modNotesTx">
        <pc:chgData name="Martina Marino" userId="5b696a2f-595b-48fd-9307-7b8f50f6727d" providerId="ADAL" clId="{FFF91C12-95F9-4B50-A4C9-D2D861E7FB7E}" dt="2022-04-26T15:55:56.798" v="3214" actId="2696"/>
        <pc:sldMkLst>
          <pc:docMk/>
          <pc:sldMk cId="1319791853" sldId="286"/>
        </pc:sldMkLst>
        <pc:spChg chg="add mod">
          <ac:chgData name="Martina Marino" userId="5b696a2f-595b-48fd-9307-7b8f50f6727d" providerId="ADAL" clId="{FFF91C12-95F9-4B50-A4C9-D2D861E7FB7E}" dt="2022-04-26T09:36:29.550" v="1355" actId="14100"/>
          <ac:spMkLst>
            <pc:docMk/>
            <pc:sldMk cId="1319791853" sldId="286"/>
            <ac:spMk id="2" creationId="{B0F3F111-D0A7-4B8A-9189-864F19D6EDC8}"/>
          </ac:spMkLst>
        </pc:spChg>
        <pc:spChg chg="del">
          <ac:chgData name="Martina Marino" userId="5b696a2f-595b-48fd-9307-7b8f50f6727d" providerId="ADAL" clId="{FFF91C12-95F9-4B50-A4C9-D2D861E7FB7E}" dt="2022-04-26T14:12:21.590" v="2373" actId="478"/>
          <ac:spMkLst>
            <pc:docMk/>
            <pc:sldMk cId="1319791853" sldId="286"/>
            <ac:spMk id="4" creationId="{BBA08E95-151C-490D-BE75-0C06ACC12935}"/>
          </ac:spMkLst>
        </pc:spChg>
        <pc:spChg chg="add del mod">
          <ac:chgData name="Martina Marino" userId="5b696a2f-595b-48fd-9307-7b8f50f6727d" providerId="ADAL" clId="{FFF91C12-95F9-4B50-A4C9-D2D861E7FB7E}" dt="2022-04-26T14:13:12.950" v="2382" actId="478"/>
          <ac:spMkLst>
            <pc:docMk/>
            <pc:sldMk cId="1319791853" sldId="286"/>
            <ac:spMk id="13" creationId="{D332DB87-728D-4A0F-8A4C-84A21B6AD8E0}"/>
          </ac:spMkLst>
        </pc:spChg>
        <pc:spChg chg="add mod">
          <ac:chgData name="Martina Marino" userId="5b696a2f-595b-48fd-9307-7b8f50f6727d" providerId="ADAL" clId="{FFF91C12-95F9-4B50-A4C9-D2D861E7FB7E}" dt="2022-04-26T15:54:50.850" v="3194" actId="1076"/>
          <ac:spMkLst>
            <pc:docMk/>
            <pc:sldMk cId="1319791853" sldId="286"/>
            <ac:spMk id="14" creationId="{1B855A92-AC6D-4361-A902-C8CB444C333D}"/>
          </ac:spMkLst>
        </pc:spChg>
        <pc:spChg chg="mod">
          <ac:chgData name="Martina Marino" userId="5b696a2f-595b-48fd-9307-7b8f50f6727d" providerId="ADAL" clId="{FFF91C12-95F9-4B50-A4C9-D2D861E7FB7E}" dt="2022-04-26T15:54:58.878" v="3196" actId="2711"/>
          <ac:spMkLst>
            <pc:docMk/>
            <pc:sldMk cId="1319791853" sldId="286"/>
            <ac:spMk id="20" creationId="{BF17AB88-56BA-42EB-981A-E58FC5656BE8}"/>
          </ac:spMkLst>
        </pc:spChg>
        <pc:graphicFrameChg chg="mod modGraphic">
          <ac:chgData name="Martina Marino" userId="5b696a2f-595b-48fd-9307-7b8f50f6727d" providerId="ADAL" clId="{FFF91C12-95F9-4B50-A4C9-D2D861E7FB7E}" dt="2022-04-26T09:36:09.798" v="1354" actId="207"/>
          <ac:graphicFrameMkLst>
            <pc:docMk/>
            <pc:sldMk cId="1319791853" sldId="286"/>
            <ac:graphicFrameMk id="36" creationId="{A69082C8-E699-8FA8-D702-03F6B7759BA5}"/>
          </ac:graphicFrameMkLst>
        </pc:graphicFrameChg>
        <pc:picChg chg="add del mod">
          <ac:chgData name="Martina Marino" userId="5b696a2f-595b-48fd-9307-7b8f50f6727d" providerId="ADAL" clId="{FFF91C12-95F9-4B50-A4C9-D2D861E7FB7E}" dt="2022-04-25T15:35:24.904" v="700" actId="478"/>
          <ac:picMkLst>
            <pc:docMk/>
            <pc:sldMk cId="1319791853" sldId="286"/>
            <ac:picMk id="3" creationId="{9178C81C-14A5-4AEC-A6D4-F57AFF8E3D69}"/>
          </ac:picMkLst>
        </pc:picChg>
        <pc:picChg chg="add del mod">
          <ac:chgData name="Martina Marino" userId="5b696a2f-595b-48fd-9307-7b8f50f6727d" providerId="ADAL" clId="{FFF91C12-95F9-4B50-A4C9-D2D861E7FB7E}" dt="2022-04-25T15:35:14.825" v="699" actId="478"/>
          <ac:picMkLst>
            <pc:docMk/>
            <pc:sldMk cId="1319791853" sldId="286"/>
            <ac:picMk id="6" creationId="{7036D8EA-49DF-4124-9209-4FA0A4CB3666}"/>
          </ac:picMkLst>
        </pc:picChg>
      </pc:sldChg>
      <pc:sldChg chg="addSp delSp modSp add del mod">
        <pc:chgData name="Martina Marino" userId="5b696a2f-595b-48fd-9307-7b8f50f6727d" providerId="ADAL" clId="{FFF91C12-95F9-4B50-A4C9-D2D861E7FB7E}" dt="2022-04-25T14:59:58.811" v="97" actId="47"/>
        <pc:sldMkLst>
          <pc:docMk/>
          <pc:sldMk cId="382702301" sldId="287"/>
        </pc:sldMkLst>
        <pc:picChg chg="del">
          <ac:chgData name="Martina Marino" userId="5b696a2f-595b-48fd-9307-7b8f50f6727d" providerId="ADAL" clId="{FFF91C12-95F9-4B50-A4C9-D2D861E7FB7E}" dt="2022-04-25T14:59:22.124" v="88" actId="478"/>
          <ac:picMkLst>
            <pc:docMk/>
            <pc:sldMk cId="382702301" sldId="287"/>
            <ac:picMk id="11" creationId="{B647BCC9-6795-4977-B0C6-FF92100CD7CC}"/>
          </ac:picMkLst>
        </pc:picChg>
        <pc:picChg chg="add mod">
          <ac:chgData name="Martina Marino" userId="5b696a2f-595b-48fd-9307-7b8f50f6727d" providerId="ADAL" clId="{FFF91C12-95F9-4B50-A4C9-D2D861E7FB7E}" dt="2022-04-25T14:59:23.921" v="90" actId="1076"/>
          <ac:picMkLst>
            <pc:docMk/>
            <pc:sldMk cId="382702301" sldId="287"/>
            <ac:picMk id="16" creationId="{9F81D1F6-900E-4E88-B4AC-F9CC73A131CE}"/>
          </ac:picMkLst>
        </pc:picChg>
      </pc:sldChg>
      <pc:sldChg chg="addSp delSp modSp add del mod modShow">
        <pc:chgData name="Martina Marino" userId="5b696a2f-595b-48fd-9307-7b8f50f6727d" providerId="ADAL" clId="{FFF91C12-95F9-4B50-A4C9-D2D861E7FB7E}" dt="2022-04-26T09:42:56.589" v="1356" actId="2696"/>
        <pc:sldMkLst>
          <pc:docMk/>
          <pc:sldMk cId="3716549497" sldId="288"/>
        </pc:sldMkLst>
        <pc:spChg chg="mod">
          <ac:chgData name="Martina Marino" userId="5b696a2f-595b-48fd-9307-7b8f50f6727d" providerId="ADAL" clId="{FFF91C12-95F9-4B50-A4C9-D2D861E7FB7E}" dt="2022-04-25T15:21:13.853" v="676" actId="1035"/>
          <ac:spMkLst>
            <pc:docMk/>
            <pc:sldMk cId="3716549497" sldId="288"/>
            <ac:spMk id="2" creationId="{2350E514-D983-48DD-910A-542A3704DED9}"/>
          </ac:spMkLst>
        </pc:spChg>
        <pc:spChg chg="mod">
          <ac:chgData name="Martina Marino" userId="5b696a2f-595b-48fd-9307-7b8f50f6727d" providerId="ADAL" clId="{FFF91C12-95F9-4B50-A4C9-D2D861E7FB7E}" dt="2022-04-25T15:21:13.853" v="676" actId="1035"/>
          <ac:spMkLst>
            <pc:docMk/>
            <pc:sldMk cId="3716549497" sldId="288"/>
            <ac:spMk id="3" creationId="{45374372-D238-4CAB-83F1-45D4978DA166}"/>
          </ac:spMkLst>
        </pc:spChg>
        <pc:spChg chg="add mod">
          <ac:chgData name="Martina Marino" userId="5b696a2f-595b-48fd-9307-7b8f50f6727d" providerId="ADAL" clId="{FFF91C12-95F9-4B50-A4C9-D2D861E7FB7E}" dt="2022-04-25T15:21:13.853" v="676" actId="1035"/>
          <ac:spMkLst>
            <pc:docMk/>
            <pc:sldMk cId="3716549497" sldId="288"/>
            <ac:spMk id="5" creationId="{F0A61DA2-EA82-498A-8B6C-BDFEF5C6A354}"/>
          </ac:spMkLst>
        </pc:spChg>
        <pc:spChg chg="mod">
          <ac:chgData name="Martina Marino" userId="5b696a2f-595b-48fd-9307-7b8f50f6727d" providerId="ADAL" clId="{FFF91C12-95F9-4B50-A4C9-D2D861E7FB7E}" dt="2022-04-25T15:21:13.853" v="676" actId="1035"/>
          <ac:spMkLst>
            <pc:docMk/>
            <pc:sldMk cId="3716549497" sldId="288"/>
            <ac:spMk id="14" creationId="{6F36BF71-1765-4EFD-BB1D-7CB29FBD6DA9}"/>
          </ac:spMkLst>
        </pc:spChg>
        <pc:spChg chg="mod">
          <ac:chgData name="Martina Marino" userId="5b696a2f-595b-48fd-9307-7b8f50f6727d" providerId="ADAL" clId="{FFF91C12-95F9-4B50-A4C9-D2D861E7FB7E}" dt="2022-04-25T15:21:13.853" v="676" actId="1035"/>
          <ac:spMkLst>
            <pc:docMk/>
            <pc:sldMk cId="3716549497" sldId="288"/>
            <ac:spMk id="16" creationId="{4ACF050F-7D51-4850-B0C3-EE8CCC26ECAE}"/>
          </ac:spMkLst>
        </pc:spChg>
        <pc:spChg chg="add mod">
          <ac:chgData name="Martina Marino" userId="5b696a2f-595b-48fd-9307-7b8f50f6727d" providerId="ADAL" clId="{FFF91C12-95F9-4B50-A4C9-D2D861E7FB7E}" dt="2022-04-25T15:21:13.853" v="676" actId="1035"/>
          <ac:spMkLst>
            <pc:docMk/>
            <pc:sldMk cId="3716549497" sldId="288"/>
            <ac:spMk id="21" creationId="{B4A99A6A-2243-465F-8A55-C7E2C22291DD}"/>
          </ac:spMkLst>
        </pc:spChg>
        <pc:spChg chg="add mod">
          <ac:chgData name="Martina Marino" userId="5b696a2f-595b-48fd-9307-7b8f50f6727d" providerId="ADAL" clId="{FFF91C12-95F9-4B50-A4C9-D2D861E7FB7E}" dt="2022-04-25T17:19:20.303" v="1059" actId="6549"/>
          <ac:spMkLst>
            <pc:docMk/>
            <pc:sldMk cId="3716549497" sldId="288"/>
            <ac:spMk id="22" creationId="{44C61188-5080-4A06-B9EA-71C83E36DB79}"/>
          </ac:spMkLst>
        </pc:spChg>
        <pc:spChg chg="mod">
          <ac:chgData name="Martina Marino" userId="5b696a2f-595b-48fd-9307-7b8f50f6727d" providerId="ADAL" clId="{FFF91C12-95F9-4B50-A4C9-D2D861E7FB7E}" dt="2022-04-25T15:12:52.949" v="547" actId="1076"/>
          <ac:spMkLst>
            <pc:docMk/>
            <pc:sldMk cId="3716549497" sldId="288"/>
            <ac:spMk id="31" creationId="{06B9A1BC-D1FA-4A4D-8D27-E8FC93CB95EC}"/>
          </ac:spMkLst>
        </pc:spChg>
        <pc:graphicFrameChg chg="add del modGraphic">
          <ac:chgData name="Martina Marino" userId="5b696a2f-595b-48fd-9307-7b8f50f6727d" providerId="ADAL" clId="{FFF91C12-95F9-4B50-A4C9-D2D861E7FB7E}" dt="2022-04-25T15:18:56.931" v="607" actId="478"/>
          <ac:graphicFrameMkLst>
            <pc:docMk/>
            <pc:sldMk cId="3716549497" sldId="288"/>
            <ac:graphicFrameMk id="8" creationId="{B9EFCB80-8196-4CCC-83A8-FE4E96721DB4}"/>
          </ac:graphicFrameMkLst>
        </pc:graphicFrameChg>
        <pc:picChg chg="del">
          <ac:chgData name="Martina Marino" userId="5b696a2f-595b-48fd-9307-7b8f50f6727d" providerId="ADAL" clId="{FFF91C12-95F9-4B50-A4C9-D2D861E7FB7E}" dt="2022-04-25T15:00:02.959" v="98" actId="478"/>
          <ac:picMkLst>
            <pc:docMk/>
            <pc:sldMk cId="3716549497" sldId="288"/>
            <ac:picMk id="11" creationId="{B647BCC9-6795-4977-B0C6-FF92100CD7CC}"/>
          </ac:picMkLst>
        </pc:picChg>
        <pc:picChg chg="add mod">
          <ac:chgData name="Martina Marino" userId="5b696a2f-595b-48fd-9307-7b8f50f6727d" providerId="ADAL" clId="{FFF91C12-95F9-4B50-A4C9-D2D861E7FB7E}" dt="2022-04-25T15:21:13.853" v="676" actId="1035"/>
          <ac:picMkLst>
            <pc:docMk/>
            <pc:sldMk cId="3716549497" sldId="288"/>
            <ac:picMk id="13" creationId="{5801E41C-22F1-452D-B8D7-5DECF0851395}"/>
          </ac:picMkLst>
        </pc:picChg>
        <pc:picChg chg="add mod modCrop">
          <ac:chgData name="Martina Marino" userId="5b696a2f-595b-48fd-9307-7b8f50f6727d" providerId="ADAL" clId="{FFF91C12-95F9-4B50-A4C9-D2D861E7FB7E}" dt="2022-04-25T15:21:22.212" v="677" actId="14100"/>
          <ac:picMkLst>
            <pc:docMk/>
            <pc:sldMk cId="3716549497" sldId="288"/>
            <ac:picMk id="20" creationId="{5F812234-583E-4DEF-8E20-679B80C75E5C}"/>
          </ac:picMkLst>
        </pc:picChg>
        <pc:picChg chg="add mod">
          <ac:chgData name="Martina Marino" userId="5b696a2f-595b-48fd-9307-7b8f50f6727d" providerId="ADAL" clId="{FFF91C12-95F9-4B50-A4C9-D2D861E7FB7E}" dt="2022-04-25T15:21:13.853" v="676" actId="1035"/>
          <ac:picMkLst>
            <pc:docMk/>
            <pc:sldMk cId="3716549497" sldId="288"/>
            <ac:picMk id="27" creationId="{9C34927A-4717-427B-B48D-D20E039DDC49}"/>
          </ac:picMkLst>
        </pc:picChg>
      </pc:sldChg>
      <pc:sldChg chg="addSp delSp add del mod ord setBg">
        <pc:chgData name="Martina Marino" userId="5b696a2f-595b-48fd-9307-7b8f50f6727d" providerId="ADAL" clId="{FFF91C12-95F9-4B50-A4C9-D2D861E7FB7E}" dt="2022-04-26T16:01:29.062" v="3280" actId="2696"/>
        <pc:sldMkLst>
          <pc:docMk/>
          <pc:sldMk cId="3178057497" sldId="289"/>
        </pc:sldMkLst>
        <pc:picChg chg="add del">
          <ac:chgData name="Martina Marino" userId="5b696a2f-595b-48fd-9307-7b8f50f6727d" providerId="ADAL" clId="{FFF91C12-95F9-4B50-A4C9-D2D861E7FB7E}" dt="2022-04-26T13:35:52.299" v="2098" actId="478"/>
          <ac:picMkLst>
            <pc:docMk/>
            <pc:sldMk cId="3178057497" sldId="289"/>
            <ac:picMk id="39" creationId="{3CFFB6C8-7B2C-4791-D3B6-03F50AE00A60}"/>
          </ac:picMkLst>
        </pc:picChg>
      </pc:sldChg>
      <pc:sldChg chg="addSp delSp modSp add mod modTransition setBg modNotesTx">
        <pc:chgData name="Martina Marino" userId="5b696a2f-595b-48fd-9307-7b8f50f6727d" providerId="ADAL" clId="{FFF91C12-95F9-4B50-A4C9-D2D861E7FB7E}" dt="2022-04-27T07:24:30.791" v="3839"/>
        <pc:sldMkLst>
          <pc:docMk/>
          <pc:sldMk cId="3430654703" sldId="290"/>
        </pc:sldMkLst>
        <pc:spChg chg="add del mod">
          <ac:chgData name="Martina Marino" userId="5b696a2f-595b-48fd-9307-7b8f50f6727d" providerId="ADAL" clId="{FFF91C12-95F9-4B50-A4C9-D2D861E7FB7E}" dt="2022-04-26T09:44:48.203" v="1368"/>
          <ac:spMkLst>
            <pc:docMk/>
            <pc:sldMk cId="3430654703" sldId="290"/>
            <ac:spMk id="2" creationId="{72B6B693-85CD-4EBB-A940-EFAD5A07F988}"/>
          </ac:spMkLst>
        </pc:spChg>
        <pc:spChg chg="add del mod">
          <ac:chgData name="Martina Marino" userId="5b696a2f-595b-48fd-9307-7b8f50f6727d" providerId="ADAL" clId="{FFF91C12-95F9-4B50-A4C9-D2D861E7FB7E}" dt="2022-04-26T09:48:52.331" v="1584" actId="478"/>
          <ac:spMkLst>
            <pc:docMk/>
            <pc:sldMk cId="3430654703" sldId="290"/>
            <ac:spMk id="3" creationId="{BB82711C-79E1-494F-922E-5A02AB1EDBEB}"/>
          </ac:spMkLst>
        </pc:spChg>
        <pc:spChg chg="del">
          <ac:chgData name="Martina Marino" userId="5b696a2f-595b-48fd-9307-7b8f50f6727d" providerId="ADAL" clId="{FFF91C12-95F9-4B50-A4C9-D2D861E7FB7E}" dt="2022-04-26T14:12:08.168" v="2365" actId="478"/>
          <ac:spMkLst>
            <pc:docMk/>
            <pc:sldMk cId="3430654703" sldId="290"/>
            <ac:spMk id="4" creationId="{BBA08E95-151C-490D-BE75-0C06ACC12935}"/>
          </ac:spMkLst>
        </pc:spChg>
        <pc:spChg chg="add del mod">
          <ac:chgData name="Martina Marino" userId="5b696a2f-595b-48fd-9307-7b8f50f6727d" providerId="ADAL" clId="{FFF91C12-95F9-4B50-A4C9-D2D861E7FB7E}" dt="2022-04-26T13:13:24.219" v="1946" actId="478"/>
          <ac:spMkLst>
            <pc:docMk/>
            <pc:sldMk cId="3430654703" sldId="290"/>
            <ac:spMk id="6" creationId="{BE89D146-BDB4-4FFC-8D80-0A2D2CEFBB9F}"/>
          </ac:spMkLst>
        </pc:spChg>
        <pc:spChg chg="add del mod">
          <ac:chgData name="Martina Marino" userId="5b696a2f-595b-48fd-9307-7b8f50f6727d" providerId="ADAL" clId="{FFF91C12-95F9-4B50-A4C9-D2D861E7FB7E}" dt="2022-04-26T13:50:01.248" v="2151" actId="478"/>
          <ac:spMkLst>
            <pc:docMk/>
            <pc:sldMk cId="3430654703" sldId="290"/>
            <ac:spMk id="7" creationId="{081F5320-A081-443F-BB8C-0E86A96BD650}"/>
          </ac:spMkLst>
        </pc:spChg>
        <pc:spChg chg="add mod">
          <ac:chgData name="Martina Marino" userId="5b696a2f-595b-48fd-9307-7b8f50f6727d" providerId="ADAL" clId="{FFF91C12-95F9-4B50-A4C9-D2D861E7FB7E}" dt="2022-04-26T15:57:12.705" v="3224" actId="255"/>
          <ac:spMkLst>
            <pc:docMk/>
            <pc:sldMk cId="3430654703" sldId="290"/>
            <ac:spMk id="10" creationId="{BE58480A-B480-4A36-8674-5CA09CC46AB2}"/>
          </ac:spMkLst>
        </pc:spChg>
        <pc:spChg chg="add del mod">
          <ac:chgData name="Martina Marino" userId="5b696a2f-595b-48fd-9307-7b8f50f6727d" providerId="ADAL" clId="{FFF91C12-95F9-4B50-A4C9-D2D861E7FB7E}" dt="2022-04-26T15:57:17.763" v="3225" actId="2711"/>
          <ac:spMkLst>
            <pc:docMk/>
            <pc:sldMk cId="3430654703" sldId="290"/>
            <ac:spMk id="23" creationId="{4651E993-6E5A-4038-8D2C-8BE6FEF59BCB}"/>
          </ac:spMkLst>
        </pc:spChg>
        <pc:spChg chg="add mod">
          <ac:chgData name="Martina Marino" userId="5b696a2f-595b-48fd-9307-7b8f50f6727d" providerId="ADAL" clId="{FFF91C12-95F9-4B50-A4C9-D2D861E7FB7E}" dt="2022-04-26T15:57:17.763" v="3225" actId="2711"/>
          <ac:spMkLst>
            <pc:docMk/>
            <pc:sldMk cId="3430654703" sldId="290"/>
            <ac:spMk id="24" creationId="{6421AFA2-1F0C-4C37-BFE0-A200E6BB5CFD}"/>
          </ac:spMkLst>
        </pc:spChg>
        <pc:spChg chg="add del mod">
          <ac:chgData name="Martina Marino" userId="5b696a2f-595b-48fd-9307-7b8f50f6727d" providerId="ADAL" clId="{FFF91C12-95F9-4B50-A4C9-D2D861E7FB7E}" dt="2022-04-26T14:13:25.210" v="2390" actId="478"/>
          <ac:spMkLst>
            <pc:docMk/>
            <pc:sldMk cId="3430654703" sldId="290"/>
            <ac:spMk id="25" creationId="{9A24284B-C0AA-4377-A9FD-41885A242E93}"/>
          </ac:spMkLst>
        </pc:spChg>
        <pc:spChg chg="add mod">
          <ac:chgData name="Martina Marino" userId="5b696a2f-595b-48fd-9307-7b8f50f6727d" providerId="ADAL" clId="{FFF91C12-95F9-4B50-A4C9-D2D861E7FB7E}" dt="2022-04-26T14:13:25.442" v="2391"/>
          <ac:spMkLst>
            <pc:docMk/>
            <pc:sldMk cId="3430654703" sldId="290"/>
            <ac:spMk id="26" creationId="{A321D301-797F-477F-BEA0-D09AAA555CBF}"/>
          </ac:spMkLst>
        </pc:spChg>
        <pc:graphicFrameChg chg="add del mod modGraphic">
          <ac:chgData name="Martina Marino" userId="5b696a2f-595b-48fd-9307-7b8f50f6727d" providerId="ADAL" clId="{FFF91C12-95F9-4B50-A4C9-D2D861E7FB7E}" dt="2022-04-26T13:14:19.945" v="2042" actId="478"/>
          <ac:graphicFrameMkLst>
            <pc:docMk/>
            <pc:sldMk cId="3430654703" sldId="290"/>
            <ac:graphicFrameMk id="5" creationId="{C940F10E-3EB8-47A7-9A90-C9E61FEFC58A}"/>
          </ac:graphicFrameMkLst>
        </pc:graphicFrameChg>
        <pc:picChg chg="add del">
          <ac:chgData name="Martina Marino" userId="5b696a2f-595b-48fd-9307-7b8f50f6727d" providerId="ADAL" clId="{FFF91C12-95F9-4B50-A4C9-D2D861E7FB7E}" dt="2022-04-26T15:20:54.686" v="3018" actId="478"/>
          <ac:picMkLst>
            <pc:docMk/>
            <pc:sldMk cId="3430654703" sldId="290"/>
            <ac:picMk id="11" creationId="{D4904340-7656-4DDE-85E3-E3428B696029}"/>
          </ac:picMkLst>
        </pc:picChg>
        <pc:picChg chg="add del mod">
          <ac:chgData name="Martina Marino" userId="5b696a2f-595b-48fd-9307-7b8f50f6727d" providerId="ADAL" clId="{FFF91C12-95F9-4B50-A4C9-D2D861E7FB7E}" dt="2022-04-26T15:21:50.842" v="3042" actId="1038"/>
          <ac:picMkLst>
            <pc:docMk/>
            <pc:sldMk cId="3430654703" sldId="290"/>
            <ac:picMk id="20" creationId="{E48D3157-F5E4-46AA-8B8B-C0BE37497D67}"/>
          </ac:picMkLst>
        </pc:picChg>
        <pc:picChg chg="add del mod">
          <ac:chgData name="Martina Marino" userId="5b696a2f-595b-48fd-9307-7b8f50f6727d" providerId="ADAL" clId="{FFF91C12-95F9-4B50-A4C9-D2D861E7FB7E}" dt="2022-04-26T13:14:42.310" v="2049" actId="21"/>
          <ac:picMkLst>
            <pc:docMk/>
            <pc:sldMk cId="3430654703" sldId="290"/>
            <ac:picMk id="21" creationId="{A2456763-559A-4754-94AD-90108351594E}"/>
          </ac:picMkLst>
        </pc:picChg>
        <pc:picChg chg="add del mod">
          <ac:chgData name="Martina Marino" userId="5b696a2f-595b-48fd-9307-7b8f50f6727d" providerId="ADAL" clId="{FFF91C12-95F9-4B50-A4C9-D2D861E7FB7E}" dt="2022-04-26T15:21:50.842" v="3042" actId="1038"/>
          <ac:picMkLst>
            <pc:docMk/>
            <pc:sldMk cId="3430654703" sldId="290"/>
            <ac:picMk id="22" creationId="{602203CF-2322-448D-9D60-4B7D8002D0D0}"/>
          </ac:picMkLst>
        </pc:picChg>
        <pc:picChg chg="add mod modCrop">
          <ac:chgData name="Martina Marino" userId="5b696a2f-595b-48fd-9307-7b8f50f6727d" providerId="ADAL" clId="{FFF91C12-95F9-4B50-A4C9-D2D861E7FB7E}" dt="2022-04-26T15:21:07.546" v="3019" actId="732"/>
          <ac:picMkLst>
            <pc:docMk/>
            <pc:sldMk cId="3430654703" sldId="290"/>
            <ac:picMk id="28" creationId="{15BD753F-AACF-4F14-BFA2-CF3339F12F84}"/>
          </ac:picMkLst>
        </pc:picChg>
        <pc:picChg chg="add del mod">
          <ac:chgData name="Martina Marino" userId="5b696a2f-595b-48fd-9307-7b8f50f6727d" providerId="ADAL" clId="{FFF91C12-95F9-4B50-A4C9-D2D861E7FB7E}" dt="2022-04-26T13:14:36.260" v="2046" actId="21"/>
          <ac:picMkLst>
            <pc:docMk/>
            <pc:sldMk cId="3430654703" sldId="290"/>
            <ac:picMk id="1026" creationId="{0B57B2D3-989F-4710-8F78-6A63A7C60775}"/>
          </ac:picMkLst>
        </pc:picChg>
        <pc:picChg chg="add del mod">
          <ac:chgData name="Martina Marino" userId="5b696a2f-595b-48fd-9307-7b8f50f6727d" providerId="ADAL" clId="{FFF91C12-95F9-4B50-A4C9-D2D861E7FB7E}" dt="2022-04-26T13:14:43.736" v="2050" actId="21"/>
          <ac:picMkLst>
            <pc:docMk/>
            <pc:sldMk cId="3430654703" sldId="290"/>
            <ac:picMk id="1028" creationId="{9FA9EEB1-DBE2-4376-8694-5CB1332C5F5B}"/>
          </ac:picMkLst>
        </pc:picChg>
      </pc:sldChg>
      <pc:sldChg chg="add del">
        <pc:chgData name="Martina Marino" userId="5b696a2f-595b-48fd-9307-7b8f50f6727d" providerId="ADAL" clId="{FFF91C12-95F9-4B50-A4C9-D2D861E7FB7E}" dt="2022-04-25T15:25:32.244" v="684" actId="47"/>
        <pc:sldMkLst>
          <pc:docMk/>
          <pc:sldMk cId="4270277245" sldId="290"/>
        </pc:sldMkLst>
      </pc:sldChg>
      <pc:sldChg chg="addSp delSp modSp add mod modTransition setBg modNotesTx">
        <pc:chgData name="Martina Marino" userId="5b696a2f-595b-48fd-9307-7b8f50f6727d" providerId="ADAL" clId="{FFF91C12-95F9-4B50-A4C9-D2D861E7FB7E}" dt="2022-04-27T07:24:30.791" v="3839"/>
        <pc:sldMkLst>
          <pc:docMk/>
          <pc:sldMk cId="4137448581" sldId="291"/>
        </pc:sldMkLst>
        <pc:spChg chg="add del mod">
          <ac:chgData name="Martina Marino" userId="5b696a2f-595b-48fd-9307-7b8f50f6727d" providerId="ADAL" clId="{FFF91C12-95F9-4B50-A4C9-D2D861E7FB7E}" dt="2022-04-25T19:54:01.674" v="1183" actId="478"/>
          <ac:spMkLst>
            <pc:docMk/>
            <pc:sldMk cId="4137448581" sldId="291"/>
            <ac:spMk id="2" creationId="{BC7529EE-9129-4922-847E-27FEAB0845D7}"/>
          </ac:spMkLst>
        </pc:spChg>
        <pc:spChg chg="del">
          <ac:chgData name="Martina Marino" userId="5b696a2f-595b-48fd-9307-7b8f50f6727d" providerId="ADAL" clId="{FFF91C12-95F9-4B50-A4C9-D2D861E7FB7E}" dt="2022-04-26T14:12:04.783" v="2363" actId="478"/>
          <ac:spMkLst>
            <pc:docMk/>
            <pc:sldMk cId="4137448581" sldId="291"/>
            <ac:spMk id="4" creationId="{BBA08E95-151C-490D-BE75-0C06ACC12935}"/>
          </ac:spMkLst>
        </pc:spChg>
        <pc:spChg chg="mod">
          <ac:chgData name="Martina Marino" userId="5b696a2f-595b-48fd-9307-7b8f50f6727d" providerId="ADAL" clId="{FFF91C12-95F9-4B50-A4C9-D2D861E7FB7E}" dt="2022-04-26T15:59:10.044" v="3251" actId="2711"/>
          <ac:spMkLst>
            <pc:docMk/>
            <pc:sldMk cId="4137448581" sldId="291"/>
            <ac:spMk id="6" creationId="{1BDF8926-7261-45D2-848A-46490E7BBB7D}"/>
          </ac:spMkLst>
        </pc:spChg>
        <pc:spChg chg="add mod">
          <ac:chgData name="Martina Marino" userId="5b696a2f-595b-48fd-9307-7b8f50f6727d" providerId="ADAL" clId="{FFF91C12-95F9-4B50-A4C9-D2D861E7FB7E}" dt="2022-04-26T15:59:01.285" v="3250" actId="404"/>
          <ac:spMkLst>
            <pc:docMk/>
            <pc:sldMk cId="4137448581" sldId="291"/>
            <ac:spMk id="10" creationId="{002CB999-937A-4032-A3F7-05E3DFD934E2}"/>
          </ac:spMkLst>
        </pc:spChg>
        <pc:spChg chg="add del mod">
          <ac:chgData name="Martina Marino" userId="5b696a2f-595b-48fd-9307-7b8f50f6727d" providerId="ADAL" clId="{FFF91C12-95F9-4B50-A4C9-D2D861E7FB7E}" dt="2022-04-26T14:13:27.442" v="2392" actId="478"/>
          <ac:spMkLst>
            <pc:docMk/>
            <pc:sldMk cId="4137448581" sldId="291"/>
            <ac:spMk id="16" creationId="{36530BEC-189F-4856-A917-09AEDE9384C3}"/>
          </ac:spMkLst>
        </pc:spChg>
        <pc:spChg chg="add mod">
          <ac:chgData name="Martina Marino" userId="5b696a2f-595b-48fd-9307-7b8f50f6727d" providerId="ADAL" clId="{FFF91C12-95F9-4B50-A4C9-D2D861E7FB7E}" dt="2022-04-26T14:13:27.697" v="2393"/>
          <ac:spMkLst>
            <pc:docMk/>
            <pc:sldMk cId="4137448581" sldId="291"/>
            <ac:spMk id="20" creationId="{5D0CD4D8-60E5-477D-A0D3-6E22EA3C937C}"/>
          </ac:spMkLst>
        </pc:spChg>
        <pc:picChg chg="mod">
          <ac:chgData name="Martina Marino" userId="5b696a2f-595b-48fd-9307-7b8f50f6727d" providerId="ADAL" clId="{FFF91C12-95F9-4B50-A4C9-D2D861E7FB7E}" dt="2022-04-26T12:12:55.787" v="1681" actId="14100"/>
          <ac:picMkLst>
            <pc:docMk/>
            <pc:sldMk cId="4137448581" sldId="291"/>
            <ac:picMk id="2" creationId="{1618351D-FD22-72B0-B241-3FC9FB2006C0}"/>
          </ac:picMkLst>
        </pc:picChg>
        <pc:picChg chg="mod">
          <ac:chgData name="Martina Marino" userId="5b696a2f-595b-48fd-9307-7b8f50f6727d" providerId="ADAL" clId="{FFF91C12-95F9-4B50-A4C9-D2D861E7FB7E}" dt="2022-04-26T12:13:40.797" v="1682" actId="1076"/>
          <ac:picMkLst>
            <pc:docMk/>
            <pc:sldMk cId="4137448581" sldId="291"/>
            <ac:picMk id="3" creationId="{B27BC79D-EBC3-9253-D546-395110CFD8D1}"/>
          </ac:picMkLst>
        </pc:picChg>
      </pc:sldChg>
      <pc:sldChg chg="addSp delSp modSp add del mod setBg">
        <pc:chgData name="Martina Marino" userId="5b696a2f-595b-48fd-9307-7b8f50f6727d" providerId="ADAL" clId="{FFF91C12-95F9-4B50-A4C9-D2D861E7FB7E}" dt="2022-04-26T14:31:27.496" v="2522" actId="2696"/>
        <pc:sldMkLst>
          <pc:docMk/>
          <pc:sldMk cId="4255442817" sldId="292"/>
        </pc:sldMkLst>
        <pc:spChg chg="del mod">
          <ac:chgData name="Martina Marino" userId="5b696a2f-595b-48fd-9307-7b8f50f6727d" providerId="ADAL" clId="{FFF91C12-95F9-4B50-A4C9-D2D861E7FB7E}" dt="2022-04-26T14:13:41.147" v="2404" actId="478"/>
          <ac:spMkLst>
            <pc:docMk/>
            <pc:sldMk cId="4255442817" sldId="292"/>
            <ac:spMk id="4" creationId="{BBA08E95-151C-490D-BE75-0C06ACC12935}"/>
          </ac:spMkLst>
        </pc:spChg>
        <pc:spChg chg="add del mod">
          <ac:chgData name="Martina Marino" userId="5b696a2f-595b-48fd-9307-7b8f50f6727d" providerId="ADAL" clId="{FFF91C12-95F9-4B50-A4C9-D2D861E7FB7E}" dt="2022-04-26T14:10:10.689" v="2342" actId="478"/>
          <ac:spMkLst>
            <pc:docMk/>
            <pc:sldMk cId="4255442817" sldId="292"/>
            <ac:spMk id="10" creationId="{DCF4726C-5B1D-4F73-A02E-84657757A0DB}"/>
          </ac:spMkLst>
        </pc:spChg>
        <pc:spChg chg="add mod">
          <ac:chgData name="Martina Marino" userId="5b696a2f-595b-48fd-9307-7b8f50f6727d" providerId="ADAL" clId="{FFF91C12-95F9-4B50-A4C9-D2D861E7FB7E}" dt="2022-04-26T14:13:41.462" v="2405"/>
          <ac:spMkLst>
            <pc:docMk/>
            <pc:sldMk cId="4255442817" sldId="292"/>
            <ac:spMk id="11" creationId="{1C054433-D639-4B8F-AA38-124CD169E95C}"/>
          </ac:spMkLst>
        </pc:spChg>
      </pc:sldChg>
      <pc:sldChg chg="addSp delSp modSp add mod modTransition setBg">
        <pc:chgData name="Martina Marino" userId="5b696a2f-595b-48fd-9307-7b8f50f6727d" providerId="ADAL" clId="{FFF91C12-95F9-4B50-A4C9-D2D861E7FB7E}" dt="2022-04-27T07:24:30.791" v="3839"/>
        <pc:sldMkLst>
          <pc:docMk/>
          <pc:sldMk cId="463140682" sldId="293"/>
        </pc:sldMkLst>
        <pc:spChg chg="mod">
          <ac:chgData name="Martina Marino" userId="5b696a2f-595b-48fd-9307-7b8f50f6727d" providerId="ADAL" clId="{FFF91C12-95F9-4B50-A4C9-D2D861E7FB7E}" dt="2022-04-26T16:01:10.888" v="3276" actId="14100"/>
          <ac:spMkLst>
            <pc:docMk/>
            <pc:sldMk cId="463140682" sldId="293"/>
            <ac:spMk id="2" creationId="{32AC644E-8047-49A8-A99F-425DE47049F8}"/>
          </ac:spMkLst>
        </pc:spChg>
        <pc:spChg chg="del">
          <ac:chgData name="Martina Marino" userId="5b696a2f-595b-48fd-9307-7b8f50f6727d" providerId="ADAL" clId="{FFF91C12-95F9-4B50-A4C9-D2D861E7FB7E}" dt="2022-04-26T14:10:21.167" v="2343" actId="478"/>
          <ac:spMkLst>
            <pc:docMk/>
            <pc:sldMk cId="463140682" sldId="293"/>
            <ac:spMk id="4" creationId="{BBA08E95-151C-490D-BE75-0C06ACC12935}"/>
          </ac:spMkLst>
        </pc:spChg>
        <pc:spChg chg="mod">
          <ac:chgData name="Martina Marino" userId="5b696a2f-595b-48fd-9307-7b8f50f6727d" providerId="ADAL" clId="{FFF91C12-95F9-4B50-A4C9-D2D861E7FB7E}" dt="2022-04-26T16:00:31.799" v="3268" actId="2711"/>
          <ac:spMkLst>
            <pc:docMk/>
            <pc:sldMk cId="463140682" sldId="293"/>
            <ac:spMk id="10" creationId="{002CB999-937A-4032-A3F7-05E3DFD934E2}"/>
          </ac:spMkLst>
        </pc:spChg>
        <pc:spChg chg="add del mod">
          <ac:chgData name="Martina Marino" userId="5b696a2f-595b-48fd-9307-7b8f50f6727d" providerId="ADAL" clId="{FFF91C12-95F9-4B50-A4C9-D2D861E7FB7E}" dt="2022-04-26T14:11:48.989" v="2353" actId="478"/>
          <ac:spMkLst>
            <pc:docMk/>
            <pc:sldMk cId="463140682" sldId="293"/>
            <ac:spMk id="14" creationId="{395FC85C-340B-4727-9F83-2959E7DEDEAA}"/>
          </ac:spMkLst>
        </pc:spChg>
        <pc:spChg chg="add del mod">
          <ac:chgData name="Martina Marino" userId="5b696a2f-595b-48fd-9307-7b8f50f6727d" providerId="ADAL" clId="{FFF91C12-95F9-4B50-A4C9-D2D861E7FB7E}" dt="2022-04-26T14:13:39.016" v="2402" actId="478"/>
          <ac:spMkLst>
            <pc:docMk/>
            <pc:sldMk cId="463140682" sldId="293"/>
            <ac:spMk id="20" creationId="{1B3EFBFA-64A0-48C4-B05A-C076CD936C4C}"/>
          </ac:spMkLst>
        </pc:spChg>
        <pc:spChg chg="add mod">
          <ac:chgData name="Martina Marino" userId="5b696a2f-595b-48fd-9307-7b8f50f6727d" providerId="ADAL" clId="{FFF91C12-95F9-4B50-A4C9-D2D861E7FB7E}" dt="2022-04-26T14:13:39.294" v="2403"/>
          <ac:spMkLst>
            <pc:docMk/>
            <pc:sldMk cId="463140682" sldId="293"/>
            <ac:spMk id="21" creationId="{67068FF8-88C3-4655-9BA9-3C4D4D6C8EA7}"/>
          </ac:spMkLst>
        </pc:spChg>
        <pc:picChg chg="mod">
          <ac:chgData name="Martina Marino" userId="5b696a2f-595b-48fd-9307-7b8f50f6727d" providerId="ADAL" clId="{FFF91C12-95F9-4B50-A4C9-D2D861E7FB7E}" dt="2022-04-26T14:28:52.316" v="2520" actId="1076"/>
          <ac:picMkLst>
            <pc:docMk/>
            <pc:sldMk cId="463140682" sldId="293"/>
            <ac:picMk id="5" creationId="{CFA5F558-F713-40BD-937A-236FDCB3DF36}"/>
          </ac:picMkLst>
        </pc:picChg>
      </pc:sldChg>
      <pc:sldChg chg="modSp add del mod">
        <pc:chgData name="Martina Marino" userId="5b696a2f-595b-48fd-9307-7b8f50f6727d" providerId="ADAL" clId="{FFF91C12-95F9-4B50-A4C9-D2D861E7FB7E}" dt="2022-04-25T19:53:55.910" v="1182" actId="2696"/>
        <pc:sldMkLst>
          <pc:docMk/>
          <pc:sldMk cId="2946932416" sldId="293"/>
        </pc:sldMkLst>
        <pc:spChg chg="mod">
          <ac:chgData name="Martina Marino" userId="5b696a2f-595b-48fd-9307-7b8f50f6727d" providerId="ADAL" clId="{FFF91C12-95F9-4B50-A4C9-D2D861E7FB7E}" dt="2022-04-25T19:52:32.717" v="1181" actId="403"/>
          <ac:spMkLst>
            <pc:docMk/>
            <pc:sldMk cId="2946932416" sldId="293"/>
            <ac:spMk id="2" creationId="{BC7529EE-9129-4922-847E-27FEAB0845D7}"/>
          </ac:spMkLst>
        </pc:spChg>
      </pc:sldChg>
      <pc:sldChg chg="addSp delSp modSp del mod setBg">
        <pc:chgData name="Martina Marino" userId="5b696a2f-595b-48fd-9307-7b8f50f6727d" providerId="ADAL" clId="{FFF91C12-95F9-4B50-A4C9-D2D861E7FB7E}" dt="2022-04-26T14:28:06.234" v="2518" actId="2696"/>
        <pc:sldMkLst>
          <pc:docMk/>
          <pc:sldMk cId="1264282459" sldId="294"/>
        </pc:sldMkLst>
        <pc:spChg chg="del">
          <ac:chgData name="Martina Marino" userId="5b696a2f-595b-48fd-9307-7b8f50f6727d" providerId="ADAL" clId="{FFF91C12-95F9-4B50-A4C9-D2D861E7FB7E}" dt="2022-04-26T14:09:52.707" v="2337" actId="478"/>
          <ac:spMkLst>
            <pc:docMk/>
            <pc:sldMk cId="1264282459" sldId="294"/>
            <ac:spMk id="11" creationId="{191AD88D-8A10-4736-9E0E-E9D8DBF79D41}"/>
          </ac:spMkLst>
        </pc:spChg>
        <pc:spChg chg="add mod">
          <ac:chgData name="Martina Marino" userId="5b696a2f-595b-48fd-9307-7b8f50f6727d" providerId="ADAL" clId="{FFF91C12-95F9-4B50-A4C9-D2D861E7FB7E}" dt="2022-04-26T14:13:55.385" v="2407" actId="2711"/>
          <ac:spMkLst>
            <pc:docMk/>
            <pc:sldMk cId="1264282459" sldId="294"/>
            <ac:spMk id="12" creationId="{5D0F8D91-B440-42D0-9E67-9303FA7E7B08}"/>
          </ac:spMkLst>
        </pc:spChg>
      </pc:sldChg>
      <pc:sldChg chg="addSp delSp modSp mod modTransition setBg">
        <pc:chgData name="Martina Marino" userId="5b696a2f-595b-48fd-9307-7b8f50f6727d" providerId="ADAL" clId="{FFF91C12-95F9-4B50-A4C9-D2D861E7FB7E}" dt="2022-04-27T07:33:57.356" v="3845" actId="478"/>
        <pc:sldMkLst>
          <pc:docMk/>
          <pc:sldMk cId="3924233932" sldId="295"/>
        </pc:sldMkLst>
        <pc:spChg chg="del">
          <ac:chgData name="Martina Marino" userId="5b696a2f-595b-48fd-9307-7b8f50f6727d" providerId="ADAL" clId="{FFF91C12-95F9-4B50-A4C9-D2D861E7FB7E}" dt="2022-04-26T14:09:44.746" v="2335" actId="478"/>
          <ac:spMkLst>
            <pc:docMk/>
            <pc:sldMk cId="3924233932" sldId="295"/>
            <ac:spMk id="4" creationId="{BBA08E95-151C-490D-BE75-0C06ACC12935}"/>
          </ac:spMkLst>
        </pc:spChg>
        <pc:spChg chg="mod">
          <ac:chgData name="Martina Marino" userId="5b696a2f-595b-48fd-9307-7b8f50f6727d" providerId="ADAL" clId="{FFF91C12-95F9-4B50-A4C9-D2D861E7FB7E}" dt="2022-04-26T15:52:51.840" v="3103" actId="1038"/>
          <ac:spMkLst>
            <pc:docMk/>
            <pc:sldMk cId="3924233932" sldId="295"/>
            <ac:spMk id="12" creationId="{0EA53A3E-4E91-4C25-B6FF-455F90110455}"/>
          </ac:spMkLst>
        </pc:spChg>
        <pc:spChg chg="mod">
          <ac:chgData name="Martina Marino" userId="5b696a2f-595b-48fd-9307-7b8f50f6727d" providerId="ADAL" clId="{FFF91C12-95F9-4B50-A4C9-D2D861E7FB7E}" dt="2022-04-26T15:52:51.840" v="3103" actId="1038"/>
          <ac:spMkLst>
            <pc:docMk/>
            <pc:sldMk cId="3924233932" sldId="295"/>
            <ac:spMk id="14" creationId="{24E4BB4D-1E0A-4A49-B371-9AD55D0B9040}"/>
          </ac:spMkLst>
        </pc:spChg>
        <pc:spChg chg="mod">
          <ac:chgData name="Martina Marino" userId="5b696a2f-595b-48fd-9307-7b8f50f6727d" providerId="ADAL" clId="{FFF91C12-95F9-4B50-A4C9-D2D861E7FB7E}" dt="2022-04-26T15:52:51.840" v="3103" actId="1038"/>
          <ac:spMkLst>
            <pc:docMk/>
            <pc:sldMk cId="3924233932" sldId="295"/>
            <ac:spMk id="16" creationId="{5A0C4ABA-E66D-4566-8F3D-4D545421FA95}"/>
          </ac:spMkLst>
        </pc:spChg>
        <pc:spChg chg="add del mod">
          <ac:chgData name="Martina Marino" userId="5b696a2f-595b-48fd-9307-7b8f50f6727d" providerId="ADAL" clId="{FFF91C12-95F9-4B50-A4C9-D2D861E7FB7E}" dt="2022-04-26T14:14:01.655" v="2408" actId="478"/>
          <ac:spMkLst>
            <pc:docMk/>
            <pc:sldMk cId="3924233932" sldId="295"/>
            <ac:spMk id="20" creationId="{68ADA006-6861-42E7-BA8F-A5856FEDACAF}"/>
          </ac:spMkLst>
        </pc:spChg>
        <pc:spChg chg="add mod">
          <ac:chgData name="Martina Marino" userId="5b696a2f-595b-48fd-9307-7b8f50f6727d" providerId="ADAL" clId="{FFF91C12-95F9-4B50-A4C9-D2D861E7FB7E}" dt="2022-04-26T15:52:47.026" v="3090" actId="1076"/>
          <ac:spMkLst>
            <pc:docMk/>
            <pc:sldMk cId="3924233932" sldId="295"/>
            <ac:spMk id="21" creationId="{85ED4975-ADC7-43BE-A074-D8A21343F0F3}"/>
          </ac:spMkLst>
        </pc:spChg>
        <pc:graphicFrameChg chg="mod">
          <ac:chgData name="Martina Marino" userId="5b696a2f-595b-48fd-9307-7b8f50f6727d" providerId="ADAL" clId="{FFF91C12-95F9-4B50-A4C9-D2D861E7FB7E}" dt="2022-04-26T15:52:27.069" v="3088" actId="255"/>
          <ac:graphicFrameMkLst>
            <pc:docMk/>
            <pc:sldMk cId="3924233932" sldId="295"/>
            <ac:graphicFrameMk id="13" creationId="{244E15DE-B29C-41D2-9F0F-3A844BD3480E}"/>
          </ac:graphicFrameMkLst>
        </pc:graphicFrameChg>
        <pc:picChg chg="del mod">
          <ac:chgData name="Martina Marino" userId="5b696a2f-595b-48fd-9307-7b8f50f6727d" providerId="ADAL" clId="{FFF91C12-95F9-4B50-A4C9-D2D861E7FB7E}" dt="2022-04-27T07:33:57.356" v="3845" actId="478"/>
          <ac:picMkLst>
            <pc:docMk/>
            <pc:sldMk cId="3924233932" sldId="295"/>
            <ac:picMk id="3" creationId="{CFB28E1C-E440-447E-A923-46D55DFCD2B6}"/>
          </ac:picMkLst>
        </pc:picChg>
      </pc:sldChg>
      <pc:sldChg chg="addSp delSp modSp mod modTransition setBg">
        <pc:chgData name="Martina Marino" userId="5b696a2f-595b-48fd-9307-7b8f50f6727d" providerId="ADAL" clId="{FFF91C12-95F9-4B50-A4C9-D2D861E7FB7E}" dt="2022-04-27T08:57:26.553" v="4396" actId="1076"/>
        <pc:sldMkLst>
          <pc:docMk/>
          <pc:sldMk cId="804947156" sldId="296"/>
        </pc:sldMkLst>
        <pc:spChg chg="del">
          <ac:chgData name="Martina Marino" userId="5b696a2f-595b-48fd-9307-7b8f50f6727d" providerId="ADAL" clId="{FFF91C12-95F9-4B50-A4C9-D2D861E7FB7E}" dt="2022-04-26T14:09:26.634" v="2332" actId="478"/>
          <ac:spMkLst>
            <pc:docMk/>
            <pc:sldMk cId="804947156" sldId="296"/>
            <ac:spMk id="4" creationId="{BBA08E95-151C-490D-BE75-0C06ACC12935}"/>
          </ac:spMkLst>
        </pc:spChg>
        <pc:spChg chg="mod">
          <ac:chgData name="Martina Marino" userId="5b696a2f-595b-48fd-9307-7b8f50f6727d" providerId="ADAL" clId="{FFF91C12-95F9-4B50-A4C9-D2D861E7FB7E}" dt="2022-04-27T06:39:06.123" v="3701" actId="14"/>
          <ac:spMkLst>
            <pc:docMk/>
            <pc:sldMk cId="804947156" sldId="296"/>
            <ac:spMk id="5" creationId="{D57CB928-97DD-415E-9F23-46F45DCF3F20}"/>
          </ac:spMkLst>
        </pc:spChg>
        <pc:spChg chg="del mod">
          <ac:chgData name="Martina Marino" userId="5b696a2f-595b-48fd-9307-7b8f50f6727d" providerId="ADAL" clId="{FFF91C12-95F9-4B50-A4C9-D2D861E7FB7E}" dt="2022-04-26T16:05:02.054" v="3295" actId="478"/>
          <ac:spMkLst>
            <pc:docMk/>
            <pc:sldMk cId="804947156" sldId="296"/>
            <ac:spMk id="20" creationId="{BF17AB88-56BA-42EB-981A-E58FC5656BE8}"/>
          </ac:spMkLst>
        </pc:spChg>
        <pc:spChg chg="mod">
          <ac:chgData name="Martina Marino" userId="5b696a2f-595b-48fd-9307-7b8f50f6727d" providerId="ADAL" clId="{FFF91C12-95F9-4B50-A4C9-D2D861E7FB7E}" dt="2022-04-27T06:39:14.697" v="3702" actId="14"/>
          <ac:spMkLst>
            <pc:docMk/>
            <pc:sldMk cId="804947156" sldId="296"/>
            <ac:spMk id="22" creationId="{96229864-B7DC-4EDC-AE38-6807F275963C}"/>
          </ac:spMkLst>
        </pc:spChg>
        <pc:spChg chg="mod">
          <ac:chgData name="Martina Marino" userId="5b696a2f-595b-48fd-9307-7b8f50f6727d" providerId="ADAL" clId="{FFF91C12-95F9-4B50-A4C9-D2D861E7FB7E}" dt="2022-04-27T08:57:26.553" v="4396" actId="1076"/>
          <ac:spMkLst>
            <pc:docMk/>
            <pc:sldMk cId="804947156" sldId="296"/>
            <ac:spMk id="25" creationId="{326903DB-23D1-425C-8E2A-5E817A3E5E96}"/>
          </ac:spMkLst>
        </pc:spChg>
        <pc:spChg chg="add del mod">
          <ac:chgData name="Martina Marino" userId="5b696a2f-595b-48fd-9307-7b8f50f6727d" providerId="ADAL" clId="{FFF91C12-95F9-4B50-A4C9-D2D861E7FB7E}" dt="2022-04-26T14:14:03.802" v="2410" actId="478"/>
          <ac:spMkLst>
            <pc:docMk/>
            <pc:sldMk cId="804947156" sldId="296"/>
            <ac:spMk id="28" creationId="{28981DCF-6D25-4A54-9804-D712ADA40EC6}"/>
          </ac:spMkLst>
        </pc:spChg>
        <pc:spChg chg="add mod">
          <ac:chgData name="Martina Marino" userId="5b696a2f-595b-48fd-9307-7b8f50f6727d" providerId="ADAL" clId="{FFF91C12-95F9-4B50-A4C9-D2D861E7FB7E}" dt="2022-04-26T14:14:41.187" v="2421" actId="20577"/>
          <ac:spMkLst>
            <pc:docMk/>
            <pc:sldMk cId="804947156" sldId="296"/>
            <ac:spMk id="29" creationId="{3457E516-24FF-4DF5-9E0A-AC9ACB8216BB}"/>
          </ac:spMkLst>
        </pc:spChg>
        <pc:spChg chg="add del mod">
          <ac:chgData name="Martina Marino" userId="5b696a2f-595b-48fd-9307-7b8f50f6727d" providerId="ADAL" clId="{FFF91C12-95F9-4B50-A4C9-D2D861E7FB7E}" dt="2022-04-26T16:04:55.760" v="3294"/>
          <ac:spMkLst>
            <pc:docMk/>
            <pc:sldMk cId="804947156" sldId="296"/>
            <ac:spMk id="30" creationId="{2D3B2271-4869-4B43-B06A-961F71E1269A}"/>
          </ac:spMkLst>
        </pc:spChg>
        <pc:spChg chg="add mod">
          <ac:chgData name="Martina Marino" userId="5b696a2f-595b-48fd-9307-7b8f50f6727d" providerId="ADAL" clId="{FFF91C12-95F9-4B50-A4C9-D2D861E7FB7E}" dt="2022-04-26T16:05:09.649" v="3341" actId="6549"/>
          <ac:spMkLst>
            <pc:docMk/>
            <pc:sldMk cId="804947156" sldId="296"/>
            <ac:spMk id="31" creationId="{0511F546-DBDD-4FDF-9E0E-ECD2E76BB665}"/>
          </ac:spMkLst>
        </pc:spChg>
        <pc:picChg chg="del">
          <ac:chgData name="Martina Marino" userId="5b696a2f-595b-48fd-9307-7b8f50f6727d" providerId="ADAL" clId="{FFF91C12-95F9-4B50-A4C9-D2D861E7FB7E}" dt="2022-04-27T07:34:02.691" v="3846" actId="478"/>
          <ac:picMkLst>
            <pc:docMk/>
            <pc:sldMk cId="804947156" sldId="296"/>
            <ac:picMk id="3" creationId="{22FD99C7-9A9B-4104-A60C-92DFFA9747E4}"/>
          </ac:picMkLst>
        </pc:picChg>
      </pc:sldChg>
      <pc:sldChg chg="addSp delSp modSp mod modTransition setBg modNotesTx">
        <pc:chgData name="Martina Marino" userId="5b696a2f-595b-48fd-9307-7b8f50f6727d" providerId="ADAL" clId="{FFF91C12-95F9-4B50-A4C9-D2D861E7FB7E}" dt="2022-04-27T13:56:25.966" v="4434" actId="20577"/>
        <pc:sldMkLst>
          <pc:docMk/>
          <pc:sldMk cId="573726373" sldId="300"/>
        </pc:sldMkLst>
        <pc:spChg chg="del">
          <ac:chgData name="Martina Marino" userId="5b696a2f-595b-48fd-9307-7b8f50f6727d" providerId="ADAL" clId="{FFF91C12-95F9-4B50-A4C9-D2D861E7FB7E}" dt="2022-04-26T14:09:16.618" v="2330" actId="478"/>
          <ac:spMkLst>
            <pc:docMk/>
            <pc:sldMk cId="573726373" sldId="300"/>
            <ac:spMk id="4" creationId="{BBA08E95-151C-490D-BE75-0C06ACC12935}"/>
          </ac:spMkLst>
        </pc:spChg>
        <pc:spChg chg="mod">
          <ac:chgData name="Martina Marino" userId="5b696a2f-595b-48fd-9307-7b8f50f6727d" providerId="ADAL" clId="{FFF91C12-95F9-4B50-A4C9-D2D861E7FB7E}" dt="2022-04-26T16:05:53.735" v="3403" actId="1076"/>
          <ac:spMkLst>
            <pc:docMk/>
            <pc:sldMk cId="573726373" sldId="300"/>
            <ac:spMk id="5" creationId="{D57CB928-97DD-415E-9F23-46F45DCF3F20}"/>
          </ac:spMkLst>
        </pc:spChg>
        <pc:spChg chg="del mod">
          <ac:chgData name="Martina Marino" userId="5b696a2f-595b-48fd-9307-7b8f50f6727d" providerId="ADAL" clId="{FFF91C12-95F9-4B50-A4C9-D2D861E7FB7E}" dt="2022-04-26T16:05:23.444" v="3347" actId="478"/>
          <ac:spMkLst>
            <pc:docMk/>
            <pc:sldMk cId="573726373" sldId="300"/>
            <ac:spMk id="20" creationId="{BF17AB88-56BA-42EB-981A-E58FC5656BE8}"/>
          </ac:spMkLst>
        </pc:spChg>
        <pc:spChg chg="add del mod">
          <ac:chgData name="Martina Marino" userId="5b696a2f-595b-48fd-9307-7b8f50f6727d" providerId="ADAL" clId="{FFF91C12-95F9-4B50-A4C9-D2D861E7FB7E}" dt="2022-04-26T14:14:07.705" v="2412" actId="478"/>
          <ac:spMkLst>
            <pc:docMk/>
            <pc:sldMk cId="573726373" sldId="300"/>
            <ac:spMk id="44" creationId="{BA90DB76-AD01-401B-B40E-DBFB268818E8}"/>
          </ac:spMkLst>
        </pc:spChg>
        <pc:spChg chg="add mod">
          <ac:chgData name="Martina Marino" userId="5b696a2f-595b-48fd-9307-7b8f50f6727d" providerId="ADAL" clId="{FFF91C12-95F9-4B50-A4C9-D2D861E7FB7E}" dt="2022-04-26T16:05:19.158" v="3346" actId="20577"/>
          <ac:spMkLst>
            <pc:docMk/>
            <pc:sldMk cId="573726373" sldId="300"/>
            <ac:spMk id="56" creationId="{03DC36B8-F592-4387-AD8D-2057BFADACB4}"/>
          </ac:spMkLst>
        </pc:spChg>
        <pc:spChg chg="add del mod">
          <ac:chgData name="Martina Marino" userId="5b696a2f-595b-48fd-9307-7b8f50f6727d" providerId="ADAL" clId="{FFF91C12-95F9-4B50-A4C9-D2D861E7FB7E}" dt="2022-04-26T16:05:15.322" v="3343"/>
          <ac:spMkLst>
            <pc:docMk/>
            <pc:sldMk cId="573726373" sldId="300"/>
            <ac:spMk id="57" creationId="{23921DA2-1DC0-4901-A2E7-8401E64D5899}"/>
          </ac:spMkLst>
        </pc:spChg>
        <pc:spChg chg="add mod">
          <ac:chgData name="Martina Marino" userId="5b696a2f-595b-48fd-9307-7b8f50f6727d" providerId="ADAL" clId="{FFF91C12-95F9-4B50-A4C9-D2D861E7FB7E}" dt="2022-04-26T16:05:32.899" v="3401" actId="6549"/>
          <ac:spMkLst>
            <pc:docMk/>
            <pc:sldMk cId="573726373" sldId="300"/>
            <ac:spMk id="58" creationId="{8B481A56-89E7-4DA5-9034-A02D6EB4FBA6}"/>
          </ac:spMkLst>
        </pc:spChg>
      </pc:sldChg>
      <pc:sldChg chg="addSp delSp modSp mod modTransition setBg">
        <pc:chgData name="Martina Marino" userId="5b696a2f-595b-48fd-9307-7b8f50f6727d" providerId="ADAL" clId="{FFF91C12-95F9-4B50-A4C9-D2D861E7FB7E}" dt="2022-04-27T07:24:30.791" v="3839"/>
        <pc:sldMkLst>
          <pc:docMk/>
          <pc:sldMk cId="975242630" sldId="301"/>
        </pc:sldMkLst>
        <pc:spChg chg="del">
          <ac:chgData name="Martina Marino" userId="5b696a2f-595b-48fd-9307-7b8f50f6727d" providerId="ADAL" clId="{FFF91C12-95F9-4B50-A4C9-D2D861E7FB7E}" dt="2022-04-26T14:12:01.661" v="2361" actId="478"/>
          <ac:spMkLst>
            <pc:docMk/>
            <pc:sldMk cId="975242630" sldId="301"/>
            <ac:spMk id="4" creationId="{BBA08E95-151C-490D-BE75-0C06ACC12935}"/>
          </ac:spMkLst>
        </pc:spChg>
        <pc:spChg chg="mod">
          <ac:chgData name="Martina Marino" userId="5b696a2f-595b-48fd-9307-7b8f50f6727d" providerId="ADAL" clId="{FFF91C12-95F9-4B50-A4C9-D2D861E7FB7E}" dt="2022-04-26T15:59:35.455" v="3255" actId="2711"/>
          <ac:spMkLst>
            <pc:docMk/>
            <pc:sldMk cId="975242630" sldId="301"/>
            <ac:spMk id="6" creationId="{1BDF8926-7261-45D2-848A-46490E7BBB7D}"/>
          </ac:spMkLst>
        </pc:spChg>
        <pc:spChg chg="add del mod">
          <ac:chgData name="Martina Marino" userId="5b696a2f-595b-48fd-9307-7b8f50f6727d" providerId="ADAL" clId="{FFF91C12-95F9-4B50-A4C9-D2D861E7FB7E}" dt="2022-04-26T14:13:29.515" v="2394" actId="478"/>
          <ac:spMkLst>
            <pc:docMk/>
            <pc:sldMk cId="975242630" sldId="301"/>
            <ac:spMk id="9" creationId="{E3E51A30-999F-4A93-8F92-455AC54D9C74}"/>
          </ac:spMkLst>
        </pc:spChg>
        <pc:spChg chg="del mod">
          <ac:chgData name="Martina Marino" userId="5b696a2f-595b-48fd-9307-7b8f50f6727d" providerId="ADAL" clId="{FFF91C12-95F9-4B50-A4C9-D2D861E7FB7E}" dt="2022-04-26T14:19:07.788" v="2449" actId="478"/>
          <ac:spMkLst>
            <pc:docMk/>
            <pc:sldMk cId="975242630" sldId="301"/>
            <ac:spMk id="10" creationId="{002CB999-937A-4032-A3F7-05E3DFD934E2}"/>
          </ac:spMkLst>
        </pc:spChg>
        <pc:spChg chg="add mod">
          <ac:chgData name="Martina Marino" userId="5b696a2f-595b-48fd-9307-7b8f50f6727d" providerId="ADAL" clId="{FFF91C12-95F9-4B50-A4C9-D2D861E7FB7E}" dt="2022-04-26T14:18:46.742" v="2444" actId="108"/>
          <ac:spMkLst>
            <pc:docMk/>
            <pc:sldMk cId="975242630" sldId="301"/>
            <ac:spMk id="11" creationId="{FA163635-B8AD-4397-BD35-E764EE937414}"/>
          </ac:spMkLst>
        </pc:spChg>
        <pc:spChg chg="add del mod">
          <ac:chgData name="Martina Marino" userId="5b696a2f-595b-48fd-9307-7b8f50f6727d" providerId="ADAL" clId="{FFF91C12-95F9-4B50-A4C9-D2D861E7FB7E}" dt="2022-04-26T14:19:12.139" v="2451" actId="478"/>
          <ac:spMkLst>
            <pc:docMk/>
            <pc:sldMk cId="975242630" sldId="301"/>
            <ac:spMk id="12" creationId="{6A551079-54D6-44CD-8CB9-8A8FF4138816}"/>
          </ac:spMkLst>
        </pc:spChg>
        <pc:spChg chg="add del mod">
          <ac:chgData name="Martina Marino" userId="5b696a2f-595b-48fd-9307-7b8f50f6727d" providerId="ADAL" clId="{FFF91C12-95F9-4B50-A4C9-D2D861E7FB7E}" dt="2022-04-26T14:23:44.828" v="2489" actId="478"/>
          <ac:spMkLst>
            <pc:docMk/>
            <pc:sldMk cId="975242630" sldId="301"/>
            <ac:spMk id="13" creationId="{8BB2E6B1-F260-42CE-AB29-4533CD81DB51}"/>
          </ac:spMkLst>
        </pc:spChg>
        <pc:spChg chg="add del mod">
          <ac:chgData name="Martina Marino" userId="5b696a2f-595b-48fd-9307-7b8f50f6727d" providerId="ADAL" clId="{FFF91C12-95F9-4B50-A4C9-D2D861E7FB7E}" dt="2022-04-26T15:59:26.601" v="3252" actId="478"/>
          <ac:spMkLst>
            <pc:docMk/>
            <pc:sldMk cId="975242630" sldId="301"/>
            <ac:spMk id="14" creationId="{3FF99082-5F37-4BCC-8BAF-9DF77FF8EB05}"/>
          </ac:spMkLst>
        </pc:spChg>
        <pc:spChg chg="add del mod">
          <ac:chgData name="Martina Marino" userId="5b696a2f-595b-48fd-9307-7b8f50f6727d" providerId="ADAL" clId="{FFF91C12-95F9-4B50-A4C9-D2D861E7FB7E}" dt="2022-04-26T15:59:29.346" v="3253" actId="478"/>
          <ac:spMkLst>
            <pc:docMk/>
            <pc:sldMk cId="975242630" sldId="301"/>
            <ac:spMk id="16" creationId="{1A786F1D-C79A-4C01-B4CE-0B6734163AA3}"/>
          </ac:spMkLst>
        </pc:spChg>
        <pc:spChg chg="add mod">
          <ac:chgData name="Martina Marino" userId="5b696a2f-595b-48fd-9307-7b8f50f6727d" providerId="ADAL" clId="{FFF91C12-95F9-4B50-A4C9-D2D861E7FB7E}" dt="2022-04-26T15:59:30.101" v="3254"/>
          <ac:spMkLst>
            <pc:docMk/>
            <pc:sldMk cId="975242630" sldId="301"/>
            <ac:spMk id="17" creationId="{5CCE9D5A-9736-4392-9D4B-BB58911811A0}"/>
          </ac:spMkLst>
        </pc:spChg>
        <pc:picChg chg="mod">
          <ac:chgData name="Martina Marino" userId="5b696a2f-595b-48fd-9307-7b8f50f6727d" providerId="ADAL" clId="{FFF91C12-95F9-4B50-A4C9-D2D861E7FB7E}" dt="2022-04-26T14:17:58.189" v="2438" actId="14100"/>
          <ac:picMkLst>
            <pc:docMk/>
            <pc:sldMk cId="975242630" sldId="301"/>
            <ac:picMk id="2" creationId="{1618351D-FD22-72B0-B241-3FC9FB2006C0}"/>
          </ac:picMkLst>
        </pc:picChg>
      </pc:sldChg>
      <pc:sldChg chg="addSp delSp modSp mod modTransition setBg">
        <pc:chgData name="Martina Marino" userId="5b696a2f-595b-48fd-9307-7b8f50f6727d" providerId="ADAL" clId="{FFF91C12-95F9-4B50-A4C9-D2D861E7FB7E}" dt="2022-04-27T07:24:30.791" v="3839"/>
        <pc:sldMkLst>
          <pc:docMk/>
          <pc:sldMk cId="175192331" sldId="302"/>
        </pc:sldMkLst>
        <pc:spChg chg="del">
          <ac:chgData name="Martina Marino" userId="5b696a2f-595b-48fd-9307-7b8f50f6727d" providerId="ADAL" clId="{FFF91C12-95F9-4B50-A4C9-D2D861E7FB7E}" dt="2022-04-26T14:06:39.875" v="2315" actId="478"/>
          <ac:spMkLst>
            <pc:docMk/>
            <pc:sldMk cId="175192331" sldId="302"/>
            <ac:spMk id="4" creationId="{BBA08E95-151C-490D-BE75-0C06ACC12935}"/>
          </ac:spMkLst>
        </pc:spChg>
        <pc:spChg chg="mod">
          <ac:chgData name="Martina Marino" userId="5b696a2f-595b-48fd-9307-7b8f50f6727d" providerId="ADAL" clId="{FFF91C12-95F9-4B50-A4C9-D2D861E7FB7E}" dt="2022-04-26T15:59:50.975" v="3258" actId="2711"/>
          <ac:spMkLst>
            <pc:docMk/>
            <pc:sldMk cId="175192331" sldId="302"/>
            <ac:spMk id="6" creationId="{1BDF8926-7261-45D2-848A-46490E7BBB7D}"/>
          </ac:spMkLst>
        </pc:spChg>
        <pc:spChg chg="add del mod">
          <ac:chgData name="Martina Marino" userId="5b696a2f-595b-48fd-9307-7b8f50f6727d" providerId="ADAL" clId="{FFF91C12-95F9-4B50-A4C9-D2D861E7FB7E}" dt="2022-04-26T14:26:37.387" v="2508" actId="478"/>
          <ac:spMkLst>
            <pc:docMk/>
            <pc:sldMk cId="175192331" sldId="302"/>
            <ac:spMk id="7" creationId="{F4ACC96F-753C-4F23-8F88-98C8DE13F251}"/>
          </ac:spMkLst>
        </pc:spChg>
        <pc:spChg chg="add del mod">
          <ac:chgData name="Martina Marino" userId="5b696a2f-595b-48fd-9307-7b8f50f6727d" providerId="ADAL" clId="{FFF91C12-95F9-4B50-A4C9-D2D861E7FB7E}" dt="2022-04-26T14:06:41.578" v="2317"/>
          <ac:spMkLst>
            <pc:docMk/>
            <pc:sldMk cId="175192331" sldId="302"/>
            <ac:spMk id="9" creationId="{F1087847-DB37-4978-8FFC-1B7FE2A28C96}"/>
          </ac:spMkLst>
        </pc:spChg>
        <pc:spChg chg="del mod">
          <ac:chgData name="Martina Marino" userId="5b696a2f-595b-48fd-9307-7b8f50f6727d" providerId="ADAL" clId="{FFF91C12-95F9-4B50-A4C9-D2D861E7FB7E}" dt="2022-04-26T14:26:33.972" v="2506" actId="478"/>
          <ac:spMkLst>
            <pc:docMk/>
            <pc:sldMk cId="175192331" sldId="302"/>
            <ac:spMk id="10" creationId="{002CB999-937A-4032-A3F7-05E3DFD934E2}"/>
          </ac:spMkLst>
        </pc:spChg>
        <pc:spChg chg="add del mod">
          <ac:chgData name="Martina Marino" userId="5b696a2f-595b-48fd-9307-7b8f50f6727d" providerId="ADAL" clId="{FFF91C12-95F9-4B50-A4C9-D2D861E7FB7E}" dt="2022-04-26T14:11:58.560" v="2359" actId="478"/>
          <ac:spMkLst>
            <pc:docMk/>
            <pc:sldMk cId="175192331" sldId="302"/>
            <ac:spMk id="11" creationId="{17148A92-DBF5-427D-BA39-6F64B6527C7B}"/>
          </ac:spMkLst>
        </pc:spChg>
        <pc:spChg chg="add del mod">
          <ac:chgData name="Martina Marino" userId="5b696a2f-595b-48fd-9307-7b8f50f6727d" providerId="ADAL" clId="{FFF91C12-95F9-4B50-A4C9-D2D861E7FB7E}" dt="2022-04-26T14:13:31.613" v="2396" actId="478"/>
          <ac:spMkLst>
            <pc:docMk/>
            <pc:sldMk cId="175192331" sldId="302"/>
            <ac:spMk id="12" creationId="{22EDD145-46E3-4B17-AD71-776D709D0932}"/>
          </ac:spMkLst>
        </pc:spChg>
        <pc:spChg chg="add mod">
          <ac:chgData name="Martina Marino" userId="5b696a2f-595b-48fd-9307-7b8f50f6727d" providerId="ADAL" clId="{FFF91C12-95F9-4B50-A4C9-D2D861E7FB7E}" dt="2022-04-26T14:13:31.854" v="2397"/>
          <ac:spMkLst>
            <pc:docMk/>
            <pc:sldMk cId="175192331" sldId="302"/>
            <ac:spMk id="13" creationId="{F6B8B3AC-6BBE-4CB2-B22F-8984045FCE25}"/>
          </ac:spMkLst>
        </pc:spChg>
        <pc:spChg chg="add del mod">
          <ac:chgData name="Martina Marino" userId="5b696a2f-595b-48fd-9307-7b8f50f6727d" providerId="ADAL" clId="{FFF91C12-95F9-4B50-A4C9-D2D861E7FB7E}" dt="2022-04-26T14:26:12.764" v="2502" actId="478"/>
          <ac:spMkLst>
            <pc:docMk/>
            <pc:sldMk cId="175192331" sldId="302"/>
            <ac:spMk id="14" creationId="{D686155D-7001-42A7-B21A-A08BF316D12E}"/>
          </ac:spMkLst>
        </pc:spChg>
        <pc:spChg chg="add del mod">
          <ac:chgData name="Martina Marino" userId="5b696a2f-595b-48fd-9307-7b8f50f6727d" providerId="ADAL" clId="{FFF91C12-95F9-4B50-A4C9-D2D861E7FB7E}" dt="2022-04-26T15:59:44.295" v="3256" actId="478"/>
          <ac:spMkLst>
            <pc:docMk/>
            <pc:sldMk cId="175192331" sldId="302"/>
            <ac:spMk id="15" creationId="{D2E029B0-C0EA-479F-BBD5-4F884B02D4F6}"/>
          </ac:spMkLst>
        </pc:spChg>
        <pc:spChg chg="add mod">
          <ac:chgData name="Martina Marino" userId="5b696a2f-595b-48fd-9307-7b8f50f6727d" providerId="ADAL" clId="{FFF91C12-95F9-4B50-A4C9-D2D861E7FB7E}" dt="2022-04-26T15:59:44.988" v="3257"/>
          <ac:spMkLst>
            <pc:docMk/>
            <pc:sldMk cId="175192331" sldId="302"/>
            <ac:spMk id="16" creationId="{A0D63FB0-4B01-4F0F-B19B-D6118EDF1DBB}"/>
          </ac:spMkLst>
        </pc:spChg>
      </pc:sldChg>
      <pc:sldChg chg="addSp delSp modSp mod modTransition setBg">
        <pc:chgData name="Martina Marino" userId="5b696a2f-595b-48fd-9307-7b8f50f6727d" providerId="ADAL" clId="{FFF91C12-95F9-4B50-A4C9-D2D861E7FB7E}" dt="2022-04-27T07:24:30.791" v="3839"/>
        <pc:sldMkLst>
          <pc:docMk/>
          <pc:sldMk cId="4289649078" sldId="303"/>
        </pc:sldMkLst>
        <pc:spChg chg="del">
          <ac:chgData name="Martina Marino" userId="5b696a2f-595b-48fd-9307-7b8f50f6727d" providerId="ADAL" clId="{FFF91C12-95F9-4B50-A4C9-D2D861E7FB7E}" dt="2022-04-26T14:10:28.702" v="2347" actId="478"/>
          <ac:spMkLst>
            <pc:docMk/>
            <pc:sldMk cId="4289649078" sldId="303"/>
            <ac:spMk id="4" creationId="{BBA08E95-151C-490D-BE75-0C06ACC12935}"/>
          </ac:spMkLst>
        </pc:spChg>
        <pc:spChg chg="mod">
          <ac:chgData name="Martina Marino" userId="5b696a2f-595b-48fd-9307-7b8f50f6727d" providerId="ADAL" clId="{FFF91C12-95F9-4B50-A4C9-D2D861E7FB7E}" dt="2022-04-26T16:00:05.332" v="3262" actId="2711"/>
          <ac:spMkLst>
            <pc:docMk/>
            <pc:sldMk cId="4289649078" sldId="303"/>
            <ac:spMk id="6" creationId="{1BDF8926-7261-45D2-848A-46490E7BBB7D}"/>
          </ac:spMkLst>
        </pc:spChg>
        <pc:spChg chg="add del mod">
          <ac:chgData name="Martina Marino" userId="5b696a2f-595b-48fd-9307-7b8f50f6727d" providerId="ADAL" clId="{FFF91C12-95F9-4B50-A4C9-D2D861E7FB7E}" dt="2022-04-26T14:11:55.530" v="2357" actId="478"/>
          <ac:spMkLst>
            <pc:docMk/>
            <pc:sldMk cId="4289649078" sldId="303"/>
            <ac:spMk id="9" creationId="{CB12433D-8803-4938-9A3D-78FFAA57793A}"/>
          </ac:spMkLst>
        </pc:spChg>
        <pc:spChg chg="del mod">
          <ac:chgData name="Martina Marino" userId="5b696a2f-595b-48fd-9307-7b8f50f6727d" providerId="ADAL" clId="{FFF91C12-95F9-4B50-A4C9-D2D861E7FB7E}" dt="2022-04-26T14:26:42.907" v="2509" actId="478"/>
          <ac:spMkLst>
            <pc:docMk/>
            <pc:sldMk cId="4289649078" sldId="303"/>
            <ac:spMk id="10" creationId="{002CB999-937A-4032-A3F7-05E3DFD934E2}"/>
          </ac:spMkLst>
        </pc:spChg>
        <pc:spChg chg="add del mod">
          <ac:chgData name="Martina Marino" userId="5b696a2f-595b-48fd-9307-7b8f50f6727d" providerId="ADAL" clId="{FFF91C12-95F9-4B50-A4C9-D2D861E7FB7E}" dt="2022-04-26T14:13:33.664" v="2398" actId="478"/>
          <ac:spMkLst>
            <pc:docMk/>
            <pc:sldMk cId="4289649078" sldId="303"/>
            <ac:spMk id="11" creationId="{FB83CE60-BE77-4CC0-BDFA-D6FCB59BFAEE}"/>
          </ac:spMkLst>
        </pc:spChg>
        <pc:spChg chg="add mod">
          <ac:chgData name="Martina Marino" userId="5b696a2f-595b-48fd-9307-7b8f50f6727d" providerId="ADAL" clId="{FFF91C12-95F9-4B50-A4C9-D2D861E7FB7E}" dt="2022-04-26T14:13:33.919" v="2399"/>
          <ac:spMkLst>
            <pc:docMk/>
            <pc:sldMk cId="4289649078" sldId="303"/>
            <ac:spMk id="12" creationId="{60E2E3CD-7B72-4D3C-BD2C-491513041565}"/>
          </ac:spMkLst>
        </pc:spChg>
        <pc:spChg chg="add del mod">
          <ac:chgData name="Martina Marino" userId="5b696a2f-595b-48fd-9307-7b8f50f6727d" providerId="ADAL" clId="{FFF91C12-95F9-4B50-A4C9-D2D861E7FB7E}" dt="2022-04-26T14:27:02.346" v="2513" actId="478"/>
          <ac:spMkLst>
            <pc:docMk/>
            <pc:sldMk cId="4289649078" sldId="303"/>
            <ac:spMk id="13" creationId="{82D9CE5D-8A02-41E2-BC7D-09AD7184CFA9}"/>
          </ac:spMkLst>
        </pc:spChg>
        <pc:spChg chg="add del mod">
          <ac:chgData name="Martina Marino" userId="5b696a2f-595b-48fd-9307-7b8f50f6727d" providerId="ADAL" clId="{FFF91C12-95F9-4B50-A4C9-D2D861E7FB7E}" dt="2022-04-26T14:27:01.133" v="2512" actId="478"/>
          <ac:spMkLst>
            <pc:docMk/>
            <pc:sldMk cId="4289649078" sldId="303"/>
            <ac:spMk id="14" creationId="{A4823E79-A2D2-41A1-AC9F-748065388D47}"/>
          </ac:spMkLst>
        </pc:spChg>
        <pc:spChg chg="add del mod">
          <ac:chgData name="Martina Marino" userId="5b696a2f-595b-48fd-9307-7b8f50f6727d" providerId="ADAL" clId="{FFF91C12-95F9-4B50-A4C9-D2D861E7FB7E}" dt="2022-04-26T15:59:56.464" v="3259" actId="478"/>
          <ac:spMkLst>
            <pc:docMk/>
            <pc:sldMk cId="4289649078" sldId="303"/>
            <ac:spMk id="15" creationId="{8DE60B56-53AB-4D6D-852C-1A7767B3565F}"/>
          </ac:spMkLst>
        </pc:spChg>
        <pc:spChg chg="add del mod">
          <ac:chgData name="Martina Marino" userId="5b696a2f-595b-48fd-9307-7b8f50f6727d" providerId="ADAL" clId="{FFF91C12-95F9-4B50-A4C9-D2D861E7FB7E}" dt="2022-04-26T16:00:00.736" v="3261" actId="478"/>
          <ac:spMkLst>
            <pc:docMk/>
            <pc:sldMk cId="4289649078" sldId="303"/>
            <ac:spMk id="17" creationId="{DE3F867B-5EEA-4056-B846-5064E935A8FB}"/>
          </ac:spMkLst>
        </pc:spChg>
        <pc:spChg chg="add mod">
          <ac:chgData name="Martina Marino" userId="5b696a2f-595b-48fd-9307-7b8f50f6727d" providerId="ADAL" clId="{FFF91C12-95F9-4B50-A4C9-D2D861E7FB7E}" dt="2022-04-26T15:59:57.036" v="3260"/>
          <ac:spMkLst>
            <pc:docMk/>
            <pc:sldMk cId="4289649078" sldId="303"/>
            <ac:spMk id="18" creationId="{F438BCEA-82AC-40EC-A034-8CAF56CA0034}"/>
          </ac:spMkLst>
        </pc:spChg>
      </pc:sldChg>
      <pc:sldChg chg="addSp delSp add del setBg delDesignElem">
        <pc:chgData name="Martina Marino" userId="5b696a2f-595b-48fd-9307-7b8f50f6727d" providerId="ADAL" clId="{FFF91C12-95F9-4B50-A4C9-D2D861E7FB7E}" dt="2022-04-26T13:16:32.607" v="2057"/>
        <pc:sldMkLst>
          <pc:docMk/>
          <pc:sldMk cId="1416879028" sldId="304"/>
        </pc:sldMkLst>
        <pc:spChg chg="add del">
          <ac:chgData name="Martina Marino" userId="5b696a2f-595b-48fd-9307-7b8f50f6727d" providerId="ADAL" clId="{FFF91C12-95F9-4B50-A4C9-D2D861E7FB7E}" dt="2022-04-26T13:16:32.607" v="2057"/>
          <ac:spMkLst>
            <pc:docMk/>
            <pc:sldMk cId="1416879028" sldId="304"/>
            <ac:spMk id="32" creationId="{2B566528-1B12-4246-9431-5C2D7D081168}"/>
          </ac:spMkLst>
        </pc:spChg>
        <pc:grpChg chg="add del">
          <ac:chgData name="Martina Marino" userId="5b696a2f-595b-48fd-9307-7b8f50f6727d" providerId="ADAL" clId="{FFF91C12-95F9-4B50-A4C9-D2D861E7FB7E}" dt="2022-04-26T13:16:32.607" v="2057"/>
          <ac:grpSpMkLst>
            <pc:docMk/>
            <pc:sldMk cId="1416879028" sldId="304"/>
            <ac:grpSpMk id="17" creationId="{5995D10D-E9C9-47DB-AE7E-801FEF38F5C9}"/>
          </ac:grpSpMkLst>
        </pc:grpChg>
        <pc:grpChg chg="add del">
          <ac:chgData name="Martina Marino" userId="5b696a2f-595b-48fd-9307-7b8f50f6727d" providerId="ADAL" clId="{FFF91C12-95F9-4B50-A4C9-D2D861E7FB7E}" dt="2022-04-26T13:16:32.607" v="2057"/>
          <ac:grpSpMkLst>
            <pc:docMk/>
            <pc:sldMk cId="1416879028" sldId="304"/>
            <ac:grpSpMk id="33" creationId="{828A5161-06F1-46CF-8AD7-844680A59E13}"/>
          </ac:grpSpMkLst>
        </pc:grpChg>
      </pc:sldChg>
      <pc:sldChg chg="addSp delSp add del setBg delDesignElem">
        <pc:chgData name="Martina Marino" userId="5b696a2f-595b-48fd-9307-7b8f50f6727d" providerId="ADAL" clId="{FFF91C12-95F9-4B50-A4C9-D2D861E7FB7E}" dt="2022-04-26T13:16:06.212" v="2054"/>
        <pc:sldMkLst>
          <pc:docMk/>
          <pc:sldMk cId="2873979652" sldId="304"/>
        </pc:sldMkLst>
        <pc:spChg chg="add del">
          <ac:chgData name="Martina Marino" userId="5b696a2f-595b-48fd-9307-7b8f50f6727d" providerId="ADAL" clId="{FFF91C12-95F9-4B50-A4C9-D2D861E7FB7E}" dt="2022-04-26T13:16:06.212" v="2054"/>
          <ac:spMkLst>
            <pc:docMk/>
            <pc:sldMk cId="2873979652" sldId="304"/>
            <ac:spMk id="32" creationId="{2B566528-1B12-4246-9431-5C2D7D081168}"/>
          </ac:spMkLst>
        </pc:spChg>
        <pc:grpChg chg="add del">
          <ac:chgData name="Martina Marino" userId="5b696a2f-595b-48fd-9307-7b8f50f6727d" providerId="ADAL" clId="{FFF91C12-95F9-4B50-A4C9-D2D861E7FB7E}" dt="2022-04-26T13:16:06.212" v="2054"/>
          <ac:grpSpMkLst>
            <pc:docMk/>
            <pc:sldMk cId="2873979652" sldId="304"/>
            <ac:grpSpMk id="17" creationId="{5995D10D-E9C9-47DB-AE7E-801FEF38F5C9}"/>
          </ac:grpSpMkLst>
        </pc:grpChg>
        <pc:grpChg chg="add del">
          <ac:chgData name="Martina Marino" userId="5b696a2f-595b-48fd-9307-7b8f50f6727d" providerId="ADAL" clId="{FFF91C12-95F9-4B50-A4C9-D2D861E7FB7E}" dt="2022-04-26T13:16:06.212" v="2054"/>
          <ac:grpSpMkLst>
            <pc:docMk/>
            <pc:sldMk cId="2873979652" sldId="304"/>
            <ac:grpSpMk id="33" creationId="{828A5161-06F1-46CF-8AD7-844680A59E13}"/>
          </ac:grpSpMkLst>
        </pc:grpChg>
      </pc:sldChg>
      <pc:sldChg chg="addSp delSp modSp mod modTransition setBg">
        <pc:chgData name="Martina Marino" userId="5b696a2f-595b-48fd-9307-7b8f50f6727d" providerId="ADAL" clId="{FFF91C12-95F9-4B50-A4C9-D2D861E7FB7E}" dt="2022-04-27T07:24:30.791" v="3839"/>
        <pc:sldMkLst>
          <pc:docMk/>
          <pc:sldMk cId="3959260682" sldId="304"/>
        </pc:sldMkLst>
        <pc:spChg chg="del">
          <ac:chgData name="Martina Marino" userId="5b696a2f-595b-48fd-9307-7b8f50f6727d" providerId="ADAL" clId="{FFF91C12-95F9-4B50-A4C9-D2D861E7FB7E}" dt="2022-04-26T14:10:24.655" v="2345" actId="478"/>
          <ac:spMkLst>
            <pc:docMk/>
            <pc:sldMk cId="3959260682" sldId="304"/>
            <ac:spMk id="4" creationId="{BBA08E95-151C-490D-BE75-0C06ACC12935}"/>
          </ac:spMkLst>
        </pc:spChg>
        <pc:spChg chg="mod">
          <ac:chgData name="Martina Marino" userId="5b696a2f-595b-48fd-9307-7b8f50f6727d" providerId="ADAL" clId="{FFF91C12-95F9-4B50-A4C9-D2D861E7FB7E}" dt="2022-04-26T16:00:22.467" v="3266" actId="2711"/>
          <ac:spMkLst>
            <pc:docMk/>
            <pc:sldMk cId="3959260682" sldId="304"/>
            <ac:spMk id="6" creationId="{1BDF8926-7261-45D2-848A-46490E7BBB7D}"/>
          </ac:spMkLst>
        </pc:spChg>
        <pc:spChg chg="add del mod">
          <ac:chgData name="Martina Marino" userId="5b696a2f-595b-48fd-9307-7b8f50f6727d" providerId="ADAL" clId="{FFF91C12-95F9-4B50-A4C9-D2D861E7FB7E}" dt="2022-04-26T14:11:52.654" v="2355" actId="478"/>
          <ac:spMkLst>
            <pc:docMk/>
            <pc:sldMk cId="3959260682" sldId="304"/>
            <ac:spMk id="7" creationId="{18D6545B-4021-4AA8-A3C2-CA11F22BF76B}"/>
          </ac:spMkLst>
        </pc:spChg>
        <pc:spChg chg="add del mod">
          <ac:chgData name="Martina Marino" userId="5b696a2f-595b-48fd-9307-7b8f50f6727d" providerId="ADAL" clId="{FFF91C12-95F9-4B50-A4C9-D2D861E7FB7E}" dt="2022-04-26T14:13:36.173" v="2400" actId="478"/>
          <ac:spMkLst>
            <pc:docMk/>
            <pc:sldMk cId="3959260682" sldId="304"/>
            <ac:spMk id="8" creationId="{C60E5DA0-6C3B-402F-A6D8-6340D6174A64}"/>
          </ac:spMkLst>
        </pc:spChg>
        <pc:spChg chg="add mod">
          <ac:chgData name="Martina Marino" userId="5b696a2f-595b-48fd-9307-7b8f50f6727d" providerId="ADAL" clId="{FFF91C12-95F9-4B50-A4C9-D2D861E7FB7E}" dt="2022-04-26T14:13:36.400" v="2401"/>
          <ac:spMkLst>
            <pc:docMk/>
            <pc:sldMk cId="3959260682" sldId="304"/>
            <ac:spMk id="9" creationId="{479CD60E-A183-49BC-A9B5-DBA44EBDB7C7}"/>
          </ac:spMkLst>
        </pc:spChg>
        <pc:spChg chg="del mod">
          <ac:chgData name="Martina Marino" userId="5b696a2f-595b-48fd-9307-7b8f50f6727d" providerId="ADAL" clId="{FFF91C12-95F9-4B50-A4C9-D2D861E7FB7E}" dt="2022-04-26T16:00:13.013" v="3263" actId="478"/>
          <ac:spMkLst>
            <pc:docMk/>
            <pc:sldMk cId="3959260682" sldId="304"/>
            <ac:spMk id="10" creationId="{002CB999-937A-4032-A3F7-05E3DFD934E2}"/>
          </ac:spMkLst>
        </pc:spChg>
        <pc:spChg chg="add del mod">
          <ac:chgData name="Martina Marino" userId="5b696a2f-595b-48fd-9307-7b8f50f6727d" providerId="ADAL" clId="{FFF91C12-95F9-4B50-A4C9-D2D861E7FB7E}" dt="2022-04-26T16:00:16.678" v="3264" actId="478"/>
          <ac:spMkLst>
            <pc:docMk/>
            <pc:sldMk cId="3959260682" sldId="304"/>
            <ac:spMk id="11" creationId="{FE8D534D-8A7A-48AD-87BF-4169147B50D0}"/>
          </ac:spMkLst>
        </pc:spChg>
        <pc:spChg chg="add mod">
          <ac:chgData name="Martina Marino" userId="5b696a2f-595b-48fd-9307-7b8f50f6727d" providerId="ADAL" clId="{FFF91C12-95F9-4B50-A4C9-D2D861E7FB7E}" dt="2022-04-26T16:00:51.160" v="3275" actId="20577"/>
          <ac:spMkLst>
            <pc:docMk/>
            <pc:sldMk cId="3959260682" sldId="304"/>
            <ac:spMk id="12" creationId="{B68EE250-77F5-4272-8E6B-9F81D747BC56}"/>
          </ac:spMkLst>
        </pc:spChg>
      </pc:sldChg>
      <pc:sldChg chg="addSp delSp modSp mod modTransition">
        <pc:chgData name="Martina Marino" userId="5b696a2f-595b-48fd-9307-7b8f50f6727d" providerId="ADAL" clId="{FFF91C12-95F9-4B50-A4C9-D2D861E7FB7E}" dt="2022-04-27T07:24:30.791" v="3839"/>
        <pc:sldMkLst>
          <pc:docMk/>
          <pc:sldMk cId="3901496867" sldId="305"/>
        </pc:sldMkLst>
        <pc:spChg chg="del">
          <ac:chgData name="Martina Marino" userId="5b696a2f-595b-48fd-9307-7b8f50f6727d" providerId="ADAL" clId="{FFF91C12-95F9-4B50-A4C9-D2D861E7FB7E}" dt="2022-04-26T14:09:13.215" v="2328" actId="478"/>
          <ac:spMkLst>
            <pc:docMk/>
            <pc:sldMk cId="3901496867" sldId="305"/>
            <ac:spMk id="4" creationId="{BBA08E95-151C-490D-BE75-0C06ACC12935}"/>
          </ac:spMkLst>
        </pc:spChg>
        <pc:spChg chg="mod">
          <ac:chgData name="Martina Marino" userId="5b696a2f-595b-48fd-9307-7b8f50f6727d" providerId="ADAL" clId="{FFF91C12-95F9-4B50-A4C9-D2D861E7FB7E}" dt="2022-04-26T16:06:19.210" v="3443" actId="1076"/>
          <ac:spMkLst>
            <pc:docMk/>
            <pc:sldMk cId="3901496867" sldId="305"/>
            <ac:spMk id="5" creationId="{D57CB928-97DD-415E-9F23-46F45DCF3F20}"/>
          </ac:spMkLst>
        </pc:spChg>
        <pc:spChg chg="add del mod">
          <ac:chgData name="Martina Marino" userId="5b696a2f-595b-48fd-9307-7b8f50f6727d" providerId="ADAL" clId="{FFF91C12-95F9-4B50-A4C9-D2D861E7FB7E}" dt="2022-04-26T14:14:10.251" v="2414" actId="478"/>
          <ac:spMkLst>
            <pc:docMk/>
            <pc:sldMk cId="3901496867" sldId="305"/>
            <ac:spMk id="7" creationId="{7A2BB16E-39FB-42A6-81BB-7CD7276A6279}"/>
          </ac:spMkLst>
        </pc:spChg>
        <pc:spChg chg="add mod">
          <ac:chgData name="Martina Marino" userId="5b696a2f-595b-48fd-9307-7b8f50f6727d" providerId="ADAL" clId="{FFF91C12-95F9-4B50-A4C9-D2D861E7FB7E}" dt="2022-04-26T14:14:10.539" v="2415"/>
          <ac:spMkLst>
            <pc:docMk/>
            <pc:sldMk cId="3901496867" sldId="305"/>
            <ac:spMk id="13" creationId="{17D56B5F-9E0B-48DA-AEA5-DD72248E6DB9}"/>
          </ac:spMkLst>
        </pc:spChg>
        <pc:spChg chg="add mod">
          <ac:chgData name="Martina Marino" userId="5b696a2f-595b-48fd-9307-7b8f50f6727d" providerId="ADAL" clId="{FFF91C12-95F9-4B50-A4C9-D2D861E7FB7E}" dt="2022-04-26T16:06:09.967" v="3442" actId="6549"/>
          <ac:spMkLst>
            <pc:docMk/>
            <pc:sldMk cId="3901496867" sldId="305"/>
            <ac:spMk id="16" creationId="{20C52427-D597-4746-9912-E5ED90D366B3}"/>
          </ac:spMkLst>
        </pc:spChg>
        <pc:spChg chg="del mod">
          <ac:chgData name="Martina Marino" userId="5b696a2f-595b-48fd-9307-7b8f50f6727d" providerId="ADAL" clId="{FFF91C12-95F9-4B50-A4C9-D2D861E7FB7E}" dt="2022-04-26T16:06:05.103" v="3404" actId="478"/>
          <ac:spMkLst>
            <pc:docMk/>
            <pc:sldMk cId="3901496867" sldId="305"/>
            <ac:spMk id="20" creationId="{BF17AB88-56BA-42EB-981A-E58FC5656BE8}"/>
          </ac:spMkLst>
        </pc:spChg>
        <pc:spChg chg="mod">
          <ac:chgData name="Martina Marino" userId="5b696a2f-595b-48fd-9307-7b8f50f6727d" providerId="ADAL" clId="{FFF91C12-95F9-4B50-A4C9-D2D861E7FB7E}" dt="2022-04-26T16:06:40.216" v="3477" actId="1037"/>
          <ac:spMkLst>
            <pc:docMk/>
            <pc:sldMk cId="3901496867" sldId="305"/>
            <ac:spMk id="31" creationId="{8E10B9B3-B501-4B71-B3AD-DA05AB0E3EDC}"/>
          </ac:spMkLst>
        </pc:spChg>
        <pc:spChg chg="mod">
          <ac:chgData name="Martina Marino" userId="5b696a2f-595b-48fd-9307-7b8f50f6727d" providerId="ADAL" clId="{FFF91C12-95F9-4B50-A4C9-D2D861E7FB7E}" dt="2022-04-27T06:38:43.978" v="3698" actId="14"/>
          <ac:spMkLst>
            <pc:docMk/>
            <pc:sldMk cId="3901496867" sldId="305"/>
            <ac:spMk id="34" creationId="{FEBABBDC-E84D-4B82-B813-6E9C1559FA6F}"/>
          </ac:spMkLst>
        </pc:spChg>
        <pc:picChg chg="mod">
          <ac:chgData name="Martina Marino" userId="5b696a2f-595b-48fd-9307-7b8f50f6727d" providerId="ADAL" clId="{FFF91C12-95F9-4B50-A4C9-D2D861E7FB7E}" dt="2022-04-26T16:06:40.216" v="3477" actId="1037"/>
          <ac:picMkLst>
            <pc:docMk/>
            <pc:sldMk cId="3901496867" sldId="305"/>
            <ac:picMk id="9" creationId="{E47C56E6-DBE6-476D-8F17-BEE0B3F9B145}"/>
          </ac:picMkLst>
        </pc:picChg>
        <pc:picChg chg="mod">
          <ac:chgData name="Martina Marino" userId="5b696a2f-595b-48fd-9307-7b8f50f6727d" providerId="ADAL" clId="{FFF91C12-95F9-4B50-A4C9-D2D861E7FB7E}" dt="2022-04-26T16:06:40.216" v="3477" actId="1037"/>
          <ac:picMkLst>
            <pc:docMk/>
            <pc:sldMk cId="3901496867" sldId="305"/>
            <ac:picMk id="15" creationId="{4C392D44-6317-4606-98C2-E1C8EB2E73B5}"/>
          </ac:picMkLst>
        </pc:picChg>
        <pc:picChg chg="mod">
          <ac:chgData name="Martina Marino" userId="5b696a2f-595b-48fd-9307-7b8f50f6727d" providerId="ADAL" clId="{FFF91C12-95F9-4B50-A4C9-D2D861E7FB7E}" dt="2022-04-26T16:06:28.776" v="3444" actId="1076"/>
          <ac:picMkLst>
            <pc:docMk/>
            <pc:sldMk cId="3901496867" sldId="305"/>
            <ac:picMk id="2050" creationId="{DE9F7D78-2463-4589-B486-904775C9CB71}"/>
          </ac:picMkLst>
        </pc:picChg>
      </pc:sldChg>
      <pc:sldChg chg="addSp delSp modSp mod modTransition">
        <pc:chgData name="Martina Marino" userId="5b696a2f-595b-48fd-9307-7b8f50f6727d" providerId="ADAL" clId="{FFF91C12-95F9-4B50-A4C9-D2D861E7FB7E}" dt="2022-04-27T07:24:30.791" v="3839"/>
        <pc:sldMkLst>
          <pc:docMk/>
          <pc:sldMk cId="700843003" sldId="306"/>
        </pc:sldMkLst>
        <pc:spChg chg="mod">
          <ac:chgData name="Martina Marino" userId="5b696a2f-595b-48fd-9307-7b8f50f6727d" providerId="ADAL" clId="{FFF91C12-95F9-4B50-A4C9-D2D861E7FB7E}" dt="2022-04-26T16:08:35.315" v="3542" actId="14100"/>
          <ac:spMkLst>
            <pc:docMk/>
            <pc:sldMk cId="700843003" sldId="306"/>
            <ac:spMk id="5" creationId="{D57CB928-97DD-415E-9F23-46F45DCF3F20}"/>
          </ac:spMkLst>
        </pc:spChg>
        <pc:spChg chg="mod">
          <ac:chgData name="Martina Marino" userId="5b696a2f-595b-48fd-9307-7b8f50f6727d" providerId="ADAL" clId="{FFF91C12-95F9-4B50-A4C9-D2D861E7FB7E}" dt="2022-04-26T16:08:38.306" v="3543" actId="14100"/>
          <ac:spMkLst>
            <pc:docMk/>
            <pc:sldMk cId="700843003" sldId="306"/>
            <ac:spMk id="12" creationId="{47C5939D-90D7-4B0C-8C44-8D2D454168AA}"/>
          </ac:spMkLst>
        </pc:spChg>
        <pc:spChg chg="mod">
          <ac:chgData name="Martina Marino" userId="5b696a2f-595b-48fd-9307-7b8f50f6727d" providerId="ADAL" clId="{FFF91C12-95F9-4B50-A4C9-D2D861E7FB7E}" dt="2022-04-26T16:02:25.310" v="3289" actId="20577"/>
          <ac:spMkLst>
            <pc:docMk/>
            <pc:sldMk cId="700843003" sldId="306"/>
            <ac:spMk id="13" creationId="{17D56B5F-9E0B-48DA-AEA5-DD72248E6DB9}"/>
          </ac:spMkLst>
        </pc:spChg>
        <pc:spChg chg="mod">
          <ac:chgData name="Martina Marino" userId="5b696a2f-595b-48fd-9307-7b8f50f6727d" providerId="ADAL" clId="{FFF91C12-95F9-4B50-A4C9-D2D861E7FB7E}" dt="2022-04-26T16:08:57.321" v="3545" actId="1076"/>
          <ac:spMkLst>
            <pc:docMk/>
            <pc:sldMk cId="700843003" sldId="306"/>
            <ac:spMk id="16" creationId="{D11A94F9-C790-407C-859C-0E0CA6674BE5}"/>
          </ac:spMkLst>
        </pc:spChg>
        <pc:spChg chg="mod">
          <ac:chgData name="Martina Marino" userId="5b696a2f-595b-48fd-9307-7b8f50f6727d" providerId="ADAL" clId="{FFF91C12-95F9-4B50-A4C9-D2D861E7FB7E}" dt="2022-04-26T16:08:57.321" v="3545" actId="1076"/>
          <ac:spMkLst>
            <pc:docMk/>
            <pc:sldMk cId="700843003" sldId="306"/>
            <ac:spMk id="18" creationId="{66A558BE-C521-45BF-80FE-3E020414FCD5}"/>
          </ac:spMkLst>
        </pc:spChg>
        <pc:spChg chg="add mod">
          <ac:chgData name="Martina Marino" userId="5b696a2f-595b-48fd-9307-7b8f50f6727d" providerId="ADAL" clId="{FFF91C12-95F9-4B50-A4C9-D2D861E7FB7E}" dt="2022-04-26T16:25:05.202" v="3697" actId="1076"/>
          <ac:spMkLst>
            <pc:docMk/>
            <pc:sldMk cId="700843003" sldId="306"/>
            <ac:spMk id="19" creationId="{456C3833-B3A0-4815-B5C5-F478FC7C777D}"/>
          </ac:spMkLst>
        </pc:spChg>
        <pc:spChg chg="del mod">
          <ac:chgData name="Martina Marino" userId="5b696a2f-595b-48fd-9307-7b8f50f6727d" providerId="ADAL" clId="{FFF91C12-95F9-4B50-A4C9-D2D861E7FB7E}" dt="2022-04-26T16:07:09.193" v="3481" actId="478"/>
          <ac:spMkLst>
            <pc:docMk/>
            <pc:sldMk cId="700843003" sldId="306"/>
            <ac:spMk id="20" creationId="{BF17AB88-56BA-42EB-981A-E58FC5656BE8}"/>
          </ac:spMkLst>
        </pc:spChg>
        <pc:picChg chg="mod">
          <ac:chgData name="Martina Marino" userId="5b696a2f-595b-48fd-9307-7b8f50f6727d" providerId="ADAL" clId="{FFF91C12-95F9-4B50-A4C9-D2D861E7FB7E}" dt="2022-04-26T16:09:01.671" v="3546" actId="1076"/>
          <ac:picMkLst>
            <pc:docMk/>
            <pc:sldMk cId="700843003" sldId="306"/>
            <ac:picMk id="3" creationId="{D24F8960-BB93-4AE7-899F-E0EB44D6D5D0}"/>
          </ac:picMkLst>
        </pc:picChg>
        <pc:picChg chg="mod">
          <ac:chgData name="Martina Marino" userId="5b696a2f-595b-48fd-9307-7b8f50f6727d" providerId="ADAL" clId="{FFF91C12-95F9-4B50-A4C9-D2D861E7FB7E}" dt="2022-04-26T16:08:57.321" v="3545" actId="1076"/>
          <ac:picMkLst>
            <pc:docMk/>
            <pc:sldMk cId="700843003" sldId="306"/>
            <ac:picMk id="6" creationId="{A61EE248-F148-4B6E-8C2B-A11C76AD9E97}"/>
          </ac:picMkLst>
        </pc:picChg>
        <pc:picChg chg="mod">
          <ac:chgData name="Martina Marino" userId="5b696a2f-595b-48fd-9307-7b8f50f6727d" providerId="ADAL" clId="{FFF91C12-95F9-4B50-A4C9-D2D861E7FB7E}" dt="2022-04-26T16:08:57.321" v="3545" actId="1076"/>
          <ac:picMkLst>
            <pc:docMk/>
            <pc:sldMk cId="700843003" sldId="306"/>
            <ac:picMk id="8" creationId="{532F6F4D-39E6-4CDC-B2EC-3AE285E68BD0}"/>
          </ac:picMkLst>
        </pc:picChg>
      </pc:sldChg>
      <pc:sldChg chg="addSp delSp modSp add del mod">
        <pc:chgData name="Martina Marino" userId="5b696a2f-595b-48fd-9307-7b8f50f6727d" providerId="ADAL" clId="{FFF91C12-95F9-4B50-A4C9-D2D861E7FB7E}" dt="2022-04-26T14:18:37.431" v="2443" actId="2696"/>
        <pc:sldMkLst>
          <pc:docMk/>
          <pc:sldMk cId="1488799750" sldId="306"/>
        </pc:sldMkLst>
        <pc:spChg chg="add del mod">
          <ac:chgData name="Martina Marino" userId="5b696a2f-595b-48fd-9307-7b8f50f6727d" providerId="ADAL" clId="{FFF91C12-95F9-4B50-A4C9-D2D861E7FB7E}" dt="2022-04-26T14:18:11.369" v="2441" actId="478"/>
          <ac:spMkLst>
            <pc:docMk/>
            <pc:sldMk cId="1488799750" sldId="306"/>
            <ac:spMk id="7" creationId="{6F82A5B8-CE02-4D49-9E34-035C51E74595}"/>
          </ac:spMkLst>
        </pc:spChg>
        <pc:spChg chg="del">
          <ac:chgData name="Martina Marino" userId="5b696a2f-595b-48fd-9307-7b8f50f6727d" providerId="ADAL" clId="{FFF91C12-95F9-4B50-A4C9-D2D861E7FB7E}" dt="2022-04-26T14:18:07.323" v="2440" actId="478"/>
          <ac:spMkLst>
            <pc:docMk/>
            <pc:sldMk cId="1488799750" sldId="306"/>
            <ac:spMk id="10" creationId="{002CB999-937A-4032-A3F7-05E3DFD934E2}"/>
          </ac:spMkLst>
        </pc:spChg>
        <pc:spChg chg="mod">
          <ac:chgData name="Martina Marino" userId="5b696a2f-595b-48fd-9307-7b8f50f6727d" providerId="ADAL" clId="{FFF91C12-95F9-4B50-A4C9-D2D861E7FB7E}" dt="2022-04-26T14:18:14.259" v="2442" actId="1076"/>
          <ac:spMkLst>
            <pc:docMk/>
            <pc:sldMk cId="1488799750" sldId="306"/>
            <ac:spMk id="11" creationId="{FA163635-B8AD-4397-BD35-E764EE937414}"/>
          </ac:spMkLst>
        </pc:spChg>
      </pc:sldChg>
      <pc:sldChg chg="addSp delSp modSp mod modTransition">
        <pc:chgData name="Martina Marino" userId="5b696a2f-595b-48fd-9307-7b8f50f6727d" providerId="ADAL" clId="{FFF91C12-95F9-4B50-A4C9-D2D861E7FB7E}" dt="2022-04-27T08:59:51.694" v="4399" actId="1076"/>
        <pc:sldMkLst>
          <pc:docMk/>
          <pc:sldMk cId="546884287" sldId="307"/>
        </pc:sldMkLst>
        <pc:spChg chg="add del mod">
          <ac:chgData name="Martina Marino" userId="5b696a2f-595b-48fd-9307-7b8f50f6727d" providerId="ADAL" clId="{FFF91C12-95F9-4B50-A4C9-D2D861E7FB7E}" dt="2022-04-26T16:09:57.125" v="3603" actId="478"/>
          <ac:spMkLst>
            <pc:docMk/>
            <pc:sldMk cId="546884287" sldId="307"/>
            <ac:spMk id="7" creationId="{0DDE9A8D-444C-4431-B734-7CA355B0E8EC}"/>
          </ac:spMkLst>
        </pc:spChg>
        <pc:spChg chg="del">
          <ac:chgData name="Martina Marino" userId="5b696a2f-595b-48fd-9307-7b8f50f6727d" providerId="ADAL" clId="{FFF91C12-95F9-4B50-A4C9-D2D861E7FB7E}" dt="2022-04-26T16:10:01.707" v="3604" actId="478"/>
          <ac:spMkLst>
            <pc:docMk/>
            <pc:sldMk cId="546884287" sldId="307"/>
            <ac:spMk id="17" creationId="{8454339B-17CB-4A1D-B1B9-31825F96F920}"/>
          </ac:spMkLst>
        </pc:spChg>
        <pc:spChg chg="mod">
          <ac:chgData name="Martina Marino" userId="5b696a2f-595b-48fd-9307-7b8f50f6727d" providerId="ADAL" clId="{FFF91C12-95F9-4B50-A4C9-D2D861E7FB7E}" dt="2022-04-26T16:10:13.201" v="3645" actId="1076"/>
          <ac:spMkLst>
            <pc:docMk/>
            <pc:sldMk cId="546884287" sldId="307"/>
            <ac:spMk id="19" creationId="{1E17AB29-C001-40B9-A5AC-46A2D40B8896}"/>
          </ac:spMkLst>
        </pc:spChg>
        <pc:spChg chg="add del mod">
          <ac:chgData name="Martina Marino" userId="5b696a2f-595b-48fd-9307-7b8f50f6727d" providerId="ADAL" clId="{FFF91C12-95F9-4B50-A4C9-D2D861E7FB7E}" dt="2022-04-26T16:09:53.402" v="3602" actId="21"/>
          <ac:spMkLst>
            <pc:docMk/>
            <pc:sldMk cId="546884287" sldId="307"/>
            <ac:spMk id="26" creationId="{B195E677-E6C2-465D-B4FC-F612533897B0}"/>
          </ac:spMkLst>
        </pc:spChg>
        <pc:spChg chg="add mod">
          <ac:chgData name="Martina Marino" userId="5b696a2f-595b-48fd-9307-7b8f50f6727d" providerId="ADAL" clId="{FFF91C12-95F9-4B50-A4C9-D2D861E7FB7E}" dt="2022-04-26T16:10:07.522" v="3644" actId="6549"/>
          <ac:spMkLst>
            <pc:docMk/>
            <pc:sldMk cId="546884287" sldId="307"/>
            <ac:spMk id="28" creationId="{F277E947-55BB-4328-A91C-3461ACF5AE02}"/>
          </ac:spMkLst>
        </pc:spChg>
        <pc:picChg chg="del">
          <ac:chgData name="Martina Marino" userId="5b696a2f-595b-48fd-9307-7b8f50f6727d" providerId="ADAL" clId="{FFF91C12-95F9-4B50-A4C9-D2D861E7FB7E}" dt="2022-04-27T07:34:07.661" v="3847" actId="478"/>
          <ac:picMkLst>
            <pc:docMk/>
            <pc:sldMk cId="546884287" sldId="307"/>
            <ac:picMk id="3" creationId="{A49891BE-8BBC-48DF-B903-D5EA5632D552}"/>
          </ac:picMkLst>
        </pc:picChg>
        <pc:picChg chg="mod">
          <ac:chgData name="Martina Marino" userId="5b696a2f-595b-48fd-9307-7b8f50f6727d" providerId="ADAL" clId="{FFF91C12-95F9-4B50-A4C9-D2D861E7FB7E}" dt="2022-04-27T08:59:51.694" v="4399" actId="1076"/>
          <ac:picMkLst>
            <pc:docMk/>
            <pc:sldMk cId="546884287" sldId="307"/>
            <ac:picMk id="3074" creationId="{D2930C0F-4F20-4236-AF13-38C7D327041F}"/>
          </ac:picMkLst>
        </pc:picChg>
      </pc:sldChg>
      <pc:sldChg chg="addSp delSp modSp mod modTransition">
        <pc:chgData name="Martina Marino" userId="5b696a2f-595b-48fd-9307-7b8f50f6727d" providerId="ADAL" clId="{FFF91C12-95F9-4B50-A4C9-D2D861E7FB7E}" dt="2022-04-27T08:59:39.151" v="4398" actId="14861"/>
        <pc:sldMkLst>
          <pc:docMk/>
          <pc:sldMk cId="3549375256" sldId="308"/>
        </pc:sldMkLst>
        <pc:spChg chg="mod">
          <ac:chgData name="Martina Marino" userId="5b696a2f-595b-48fd-9307-7b8f50f6727d" providerId="ADAL" clId="{FFF91C12-95F9-4B50-A4C9-D2D861E7FB7E}" dt="2022-04-26T16:09:31.698" v="3597" actId="14"/>
          <ac:spMkLst>
            <pc:docMk/>
            <pc:sldMk cId="3549375256" sldId="308"/>
            <ac:spMk id="5" creationId="{D57CB928-97DD-415E-9F23-46F45DCF3F20}"/>
          </ac:spMkLst>
        </pc:spChg>
        <pc:spChg chg="mod">
          <ac:chgData name="Martina Marino" userId="5b696a2f-595b-48fd-9307-7b8f50f6727d" providerId="ADAL" clId="{FFF91C12-95F9-4B50-A4C9-D2D861E7FB7E}" dt="2022-04-26T16:09:39.684" v="3600" actId="1076"/>
          <ac:spMkLst>
            <pc:docMk/>
            <pc:sldMk cId="3549375256" sldId="308"/>
            <ac:spMk id="11" creationId="{20CBDC66-0409-496F-BB9D-B4D924873B47}"/>
          </ac:spMkLst>
        </pc:spChg>
        <pc:spChg chg="add mod">
          <ac:chgData name="Martina Marino" userId="5b696a2f-595b-48fd-9307-7b8f50f6727d" providerId="ADAL" clId="{FFF91C12-95F9-4B50-A4C9-D2D861E7FB7E}" dt="2022-04-26T16:09:13.157" v="3591" actId="6549"/>
          <ac:spMkLst>
            <pc:docMk/>
            <pc:sldMk cId="3549375256" sldId="308"/>
            <ac:spMk id="18" creationId="{A10A92AE-6A7F-4842-B2BE-3E4A62D0A619}"/>
          </ac:spMkLst>
        </pc:spChg>
        <pc:spChg chg="del">
          <ac:chgData name="Martina Marino" userId="5b696a2f-595b-48fd-9307-7b8f50f6727d" providerId="ADAL" clId="{FFF91C12-95F9-4B50-A4C9-D2D861E7FB7E}" dt="2022-04-26T16:09:05.760" v="3547" actId="478"/>
          <ac:spMkLst>
            <pc:docMk/>
            <pc:sldMk cId="3549375256" sldId="308"/>
            <ac:spMk id="20" creationId="{BF17AB88-56BA-42EB-981A-E58FC5656BE8}"/>
          </ac:spMkLst>
        </pc:spChg>
        <pc:spChg chg="mod">
          <ac:chgData name="Martina Marino" userId="5b696a2f-595b-48fd-9307-7b8f50f6727d" providerId="ADAL" clId="{FFF91C12-95F9-4B50-A4C9-D2D861E7FB7E}" dt="2022-04-26T16:09:39.229" v="3599" actId="1076"/>
          <ac:spMkLst>
            <pc:docMk/>
            <pc:sldMk cId="3549375256" sldId="308"/>
            <ac:spMk id="25" creationId="{013B0D18-7EA6-45BF-8204-B41BF03AA6F2}"/>
          </ac:spMkLst>
        </pc:spChg>
        <pc:picChg chg="mod">
          <ac:chgData name="Martina Marino" userId="5b696a2f-595b-48fd-9307-7b8f50f6727d" providerId="ADAL" clId="{FFF91C12-95F9-4B50-A4C9-D2D861E7FB7E}" dt="2022-04-26T16:09:35.867" v="3598" actId="1076"/>
          <ac:picMkLst>
            <pc:docMk/>
            <pc:sldMk cId="3549375256" sldId="308"/>
            <ac:picMk id="3" creationId="{AAC78465-D652-4D07-BCC0-4BF80C3AEAD6}"/>
          </ac:picMkLst>
        </pc:picChg>
        <pc:picChg chg="mod">
          <ac:chgData name="Martina Marino" userId="5b696a2f-595b-48fd-9307-7b8f50f6727d" providerId="ADAL" clId="{FFF91C12-95F9-4B50-A4C9-D2D861E7FB7E}" dt="2022-04-27T08:59:39.151" v="4398" actId="14861"/>
          <ac:picMkLst>
            <pc:docMk/>
            <pc:sldMk cId="3549375256" sldId="308"/>
            <ac:picMk id="27" creationId="{426DF979-7BD3-4D0A-B5CB-6373381C4FFC}"/>
          </ac:picMkLst>
        </pc:picChg>
      </pc:sldChg>
      <pc:sldChg chg="addSp modSp add mod modTransition modAnim modNotesTx">
        <pc:chgData name="Martina Marino" userId="5b696a2f-595b-48fd-9307-7b8f50f6727d" providerId="ADAL" clId="{FFF91C12-95F9-4B50-A4C9-D2D861E7FB7E}" dt="2022-04-27T07:58:07.433" v="3877"/>
        <pc:sldMkLst>
          <pc:docMk/>
          <pc:sldMk cId="1357902779" sldId="309"/>
        </pc:sldMkLst>
        <pc:spChg chg="add mod">
          <ac:chgData name="Martina Marino" userId="5b696a2f-595b-48fd-9307-7b8f50f6727d" providerId="ADAL" clId="{FFF91C12-95F9-4B50-A4C9-D2D861E7FB7E}" dt="2022-04-27T07:20:17.042" v="3836" actId="1038"/>
          <ac:spMkLst>
            <pc:docMk/>
            <pc:sldMk cId="1357902779" sldId="309"/>
            <ac:spMk id="5" creationId="{F66D8A4E-0E39-4823-BE97-187573881378}"/>
          </ac:spMkLst>
        </pc:spChg>
        <pc:graphicFrameChg chg="mod">
          <ac:chgData name="Martina Marino" userId="5b696a2f-595b-48fd-9307-7b8f50f6727d" providerId="ADAL" clId="{FFF91C12-95F9-4B50-A4C9-D2D861E7FB7E}" dt="2022-04-27T07:20:17.042" v="3836" actId="1038"/>
          <ac:graphicFrameMkLst>
            <pc:docMk/>
            <pc:sldMk cId="1357902779" sldId="309"/>
            <ac:graphicFrameMk id="36" creationId="{A69082C8-E699-8FA8-D702-03F6B7759BA5}"/>
          </ac:graphicFrameMkLst>
        </pc:graphicFrameChg>
      </pc:sldChg>
      <pc:sldChg chg="addSp delSp modSp add mod ord modTransition setBg">
        <pc:chgData name="Martina Marino" userId="5b696a2f-595b-48fd-9307-7b8f50f6727d" providerId="ADAL" clId="{FFF91C12-95F9-4B50-A4C9-D2D861E7FB7E}" dt="2022-04-27T08:55:08.212" v="4382" actId="1076"/>
        <pc:sldMkLst>
          <pc:docMk/>
          <pc:sldMk cId="3389992442" sldId="310"/>
        </pc:sldMkLst>
        <pc:spChg chg="add del mod">
          <ac:chgData name="Martina Marino" userId="5b696a2f-595b-48fd-9307-7b8f50f6727d" providerId="ADAL" clId="{FFF91C12-95F9-4B50-A4C9-D2D861E7FB7E}" dt="2022-04-27T08:03:27.422" v="3887" actId="478"/>
          <ac:spMkLst>
            <pc:docMk/>
            <pc:sldMk cId="3389992442" sldId="310"/>
            <ac:spMk id="2" creationId="{F673DE1E-F11E-4EC5-9860-5688AE177956}"/>
          </ac:spMkLst>
        </pc:spChg>
        <pc:spChg chg="add del mod">
          <ac:chgData name="Martina Marino" userId="5b696a2f-595b-48fd-9307-7b8f50f6727d" providerId="ADAL" clId="{FFF91C12-95F9-4B50-A4C9-D2D861E7FB7E}" dt="2022-04-27T08:46:01.230" v="4355" actId="478"/>
          <ac:spMkLst>
            <pc:docMk/>
            <pc:sldMk cId="3389992442" sldId="310"/>
            <ac:spMk id="11" creationId="{6DF5B26F-0513-47C3-9696-05CDC6B537D5}"/>
          </ac:spMkLst>
        </pc:spChg>
        <pc:spChg chg="add del mod">
          <ac:chgData name="Martina Marino" userId="5b696a2f-595b-48fd-9307-7b8f50f6727d" providerId="ADAL" clId="{FFF91C12-95F9-4B50-A4C9-D2D861E7FB7E}" dt="2022-04-27T08:46:01.230" v="4355" actId="478"/>
          <ac:spMkLst>
            <pc:docMk/>
            <pc:sldMk cId="3389992442" sldId="310"/>
            <ac:spMk id="12" creationId="{7202379F-D195-4C06-A80E-FFD53325FA19}"/>
          </ac:spMkLst>
        </pc:spChg>
        <pc:spChg chg="add del mod">
          <ac:chgData name="Martina Marino" userId="5b696a2f-595b-48fd-9307-7b8f50f6727d" providerId="ADAL" clId="{FFF91C12-95F9-4B50-A4C9-D2D861E7FB7E}" dt="2022-04-27T08:46:01.230" v="4355" actId="478"/>
          <ac:spMkLst>
            <pc:docMk/>
            <pc:sldMk cId="3389992442" sldId="310"/>
            <ac:spMk id="13" creationId="{DF7F315F-73EA-4A67-ADEE-05468BFA3348}"/>
          </ac:spMkLst>
        </pc:spChg>
        <pc:spChg chg="del mod">
          <ac:chgData name="Martina Marino" userId="5b696a2f-595b-48fd-9307-7b8f50f6727d" providerId="ADAL" clId="{FFF91C12-95F9-4B50-A4C9-D2D861E7FB7E}" dt="2022-04-27T08:12:59.327" v="4242" actId="478"/>
          <ac:spMkLst>
            <pc:docMk/>
            <pc:sldMk cId="3389992442" sldId="310"/>
            <ac:spMk id="14" creationId="{98B19613-3559-4D72-8733-8338CF2FEC46}"/>
          </ac:spMkLst>
        </pc:spChg>
        <pc:spChg chg="add del mod">
          <ac:chgData name="Martina Marino" userId="5b696a2f-595b-48fd-9307-7b8f50f6727d" providerId="ADAL" clId="{FFF91C12-95F9-4B50-A4C9-D2D861E7FB7E}" dt="2022-04-27T08:46:01.230" v="4355" actId="478"/>
          <ac:spMkLst>
            <pc:docMk/>
            <pc:sldMk cId="3389992442" sldId="310"/>
            <ac:spMk id="15" creationId="{3A8B55B1-05BB-4B17-A016-2ADCE28153CB}"/>
          </ac:spMkLst>
        </pc:spChg>
        <pc:spChg chg="del mod">
          <ac:chgData name="Martina Marino" userId="5b696a2f-595b-48fd-9307-7b8f50f6727d" providerId="ADAL" clId="{FFF91C12-95F9-4B50-A4C9-D2D861E7FB7E}" dt="2022-04-27T08:12:59.327" v="4242" actId="478"/>
          <ac:spMkLst>
            <pc:docMk/>
            <pc:sldMk cId="3389992442" sldId="310"/>
            <ac:spMk id="16" creationId="{FA8A17B4-8E40-48F0-AB91-3083E50B411A}"/>
          </ac:spMkLst>
        </pc:spChg>
        <pc:spChg chg="add del mod">
          <ac:chgData name="Martina Marino" userId="5b696a2f-595b-48fd-9307-7b8f50f6727d" providerId="ADAL" clId="{FFF91C12-95F9-4B50-A4C9-D2D861E7FB7E}" dt="2022-04-27T08:46:01.230" v="4355" actId="478"/>
          <ac:spMkLst>
            <pc:docMk/>
            <pc:sldMk cId="3389992442" sldId="310"/>
            <ac:spMk id="17" creationId="{98652790-916C-40BB-B6C0-A7CA2B4DEEE1}"/>
          </ac:spMkLst>
        </pc:spChg>
        <pc:spChg chg="add del mod">
          <ac:chgData name="Martina Marino" userId="5b696a2f-595b-48fd-9307-7b8f50f6727d" providerId="ADAL" clId="{FFF91C12-95F9-4B50-A4C9-D2D861E7FB7E}" dt="2022-04-27T08:46:01.230" v="4355" actId="478"/>
          <ac:spMkLst>
            <pc:docMk/>
            <pc:sldMk cId="3389992442" sldId="310"/>
            <ac:spMk id="18" creationId="{6FEF8EB7-E7A5-4B5D-991E-178967A45DE8}"/>
          </ac:spMkLst>
        </pc:spChg>
        <pc:spChg chg="add del mod">
          <ac:chgData name="Martina Marino" userId="5b696a2f-595b-48fd-9307-7b8f50f6727d" providerId="ADAL" clId="{FFF91C12-95F9-4B50-A4C9-D2D861E7FB7E}" dt="2022-04-27T08:46:01.230" v="4355" actId="478"/>
          <ac:spMkLst>
            <pc:docMk/>
            <pc:sldMk cId="3389992442" sldId="310"/>
            <ac:spMk id="19" creationId="{B169B89B-7298-4EC1-BB86-3416F0091444}"/>
          </ac:spMkLst>
        </pc:spChg>
        <pc:spChg chg="del mod">
          <ac:chgData name="Martina Marino" userId="5b696a2f-595b-48fd-9307-7b8f50f6727d" providerId="ADAL" clId="{FFF91C12-95F9-4B50-A4C9-D2D861E7FB7E}" dt="2022-04-27T08:12:59.327" v="4242" actId="478"/>
          <ac:spMkLst>
            <pc:docMk/>
            <pc:sldMk cId="3389992442" sldId="310"/>
            <ac:spMk id="20" creationId="{3DAAC060-B00D-4DA3-8ECC-A988F6A0FD16}"/>
          </ac:spMkLst>
        </pc:spChg>
        <pc:spChg chg="del mod">
          <ac:chgData name="Martina Marino" userId="5b696a2f-595b-48fd-9307-7b8f50f6727d" providerId="ADAL" clId="{FFF91C12-95F9-4B50-A4C9-D2D861E7FB7E}" dt="2022-04-27T08:12:59.327" v="4242" actId="478"/>
          <ac:spMkLst>
            <pc:docMk/>
            <pc:sldMk cId="3389992442" sldId="310"/>
            <ac:spMk id="21" creationId="{B311DC9E-8655-4089-AD25-A280A687CB80}"/>
          </ac:spMkLst>
        </pc:spChg>
        <pc:spChg chg="del mod">
          <ac:chgData name="Martina Marino" userId="5b696a2f-595b-48fd-9307-7b8f50f6727d" providerId="ADAL" clId="{FFF91C12-95F9-4B50-A4C9-D2D861E7FB7E}" dt="2022-04-27T08:12:59.327" v="4242" actId="478"/>
          <ac:spMkLst>
            <pc:docMk/>
            <pc:sldMk cId="3389992442" sldId="310"/>
            <ac:spMk id="22" creationId="{23A62606-4C64-44AC-8DCC-B5089F02F8AE}"/>
          </ac:spMkLst>
        </pc:spChg>
        <pc:spChg chg="add del mod">
          <ac:chgData name="Martina Marino" userId="5b696a2f-595b-48fd-9307-7b8f50f6727d" providerId="ADAL" clId="{FFF91C12-95F9-4B50-A4C9-D2D861E7FB7E}" dt="2022-04-27T08:46:01.230" v="4355" actId="478"/>
          <ac:spMkLst>
            <pc:docMk/>
            <pc:sldMk cId="3389992442" sldId="310"/>
            <ac:spMk id="23" creationId="{2270AC87-87C1-48BD-8A6E-7143F6A0E14D}"/>
          </ac:spMkLst>
        </pc:spChg>
        <pc:spChg chg="add del mod">
          <ac:chgData name="Martina Marino" userId="5b696a2f-595b-48fd-9307-7b8f50f6727d" providerId="ADAL" clId="{FFF91C12-95F9-4B50-A4C9-D2D861E7FB7E}" dt="2022-04-27T08:46:01.230" v="4355" actId="478"/>
          <ac:spMkLst>
            <pc:docMk/>
            <pc:sldMk cId="3389992442" sldId="310"/>
            <ac:spMk id="24" creationId="{C9081C0E-E149-44A3-B65D-A1A6308BF61D}"/>
          </ac:spMkLst>
        </pc:spChg>
        <pc:spChg chg="add del mod">
          <ac:chgData name="Martina Marino" userId="5b696a2f-595b-48fd-9307-7b8f50f6727d" providerId="ADAL" clId="{FFF91C12-95F9-4B50-A4C9-D2D861E7FB7E}" dt="2022-04-27T08:55:00.483" v="4380" actId="478"/>
          <ac:spMkLst>
            <pc:docMk/>
            <pc:sldMk cId="3389992442" sldId="310"/>
            <ac:spMk id="26" creationId="{704A04AD-F271-4711-8260-0213E5BC5BD2}"/>
          </ac:spMkLst>
        </pc:spChg>
        <pc:spChg chg="add del mod">
          <ac:chgData name="Martina Marino" userId="5b696a2f-595b-48fd-9307-7b8f50f6727d" providerId="ADAL" clId="{FFF91C12-95F9-4B50-A4C9-D2D861E7FB7E}" dt="2022-04-27T08:55:00.483" v="4380" actId="478"/>
          <ac:spMkLst>
            <pc:docMk/>
            <pc:sldMk cId="3389992442" sldId="310"/>
            <ac:spMk id="27" creationId="{7938FDAD-78ED-4B09-BDF6-66AB6095956B}"/>
          </ac:spMkLst>
        </pc:spChg>
        <pc:spChg chg="add del mod">
          <ac:chgData name="Martina Marino" userId="5b696a2f-595b-48fd-9307-7b8f50f6727d" providerId="ADAL" clId="{FFF91C12-95F9-4B50-A4C9-D2D861E7FB7E}" dt="2022-04-27T08:55:00.483" v="4380" actId="478"/>
          <ac:spMkLst>
            <pc:docMk/>
            <pc:sldMk cId="3389992442" sldId="310"/>
            <ac:spMk id="28" creationId="{B84FB8A3-BC49-48ED-B46C-9FC9555EA962}"/>
          </ac:spMkLst>
        </pc:spChg>
        <pc:spChg chg="add del mod">
          <ac:chgData name="Martina Marino" userId="5b696a2f-595b-48fd-9307-7b8f50f6727d" providerId="ADAL" clId="{FFF91C12-95F9-4B50-A4C9-D2D861E7FB7E}" dt="2022-04-27T08:55:00.483" v="4380" actId="478"/>
          <ac:spMkLst>
            <pc:docMk/>
            <pc:sldMk cId="3389992442" sldId="310"/>
            <ac:spMk id="29" creationId="{726B2E04-809A-435E-8293-16B8788A9017}"/>
          </ac:spMkLst>
        </pc:spChg>
        <pc:spChg chg="add del mod">
          <ac:chgData name="Martina Marino" userId="5b696a2f-595b-48fd-9307-7b8f50f6727d" providerId="ADAL" clId="{FFF91C12-95F9-4B50-A4C9-D2D861E7FB7E}" dt="2022-04-27T08:55:00.483" v="4380" actId="478"/>
          <ac:spMkLst>
            <pc:docMk/>
            <pc:sldMk cId="3389992442" sldId="310"/>
            <ac:spMk id="30" creationId="{C6EDDA27-6238-4C8B-8731-FD9643ADB1E0}"/>
          </ac:spMkLst>
        </pc:spChg>
        <pc:spChg chg="add del mod">
          <ac:chgData name="Martina Marino" userId="5b696a2f-595b-48fd-9307-7b8f50f6727d" providerId="ADAL" clId="{FFF91C12-95F9-4B50-A4C9-D2D861E7FB7E}" dt="2022-04-27T08:55:00.483" v="4380" actId="478"/>
          <ac:spMkLst>
            <pc:docMk/>
            <pc:sldMk cId="3389992442" sldId="310"/>
            <ac:spMk id="31" creationId="{C7BC9213-FB99-4950-A460-1EA472CD0D7C}"/>
          </ac:spMkLst>
        </pc:spChg>
        <pc:spChg chg="add del mod">
          <ac:chgData name="Martina Marino" userId="5b696a2f-595b-48fd-9307-7b8f50f6727d" providerId="ADAL" clId="{FFF91C12-95F9-4B50-A4C9-D2D861E7FB7E}" dt="2022-04-27T08:55:00.483" v="4380" actId="478"/>
          <ac:spMkLst>
            <pc:docMk/>
            <pc:sldMk cId="3389992442" sldId="310"/>
            <ac:spMk id="32" creationId="{6AE219FA-C086-421B-B366-C3362DF54BE3}"/>
          </ac:spMkLst>
        </pc:spChg>
        <pc:spChg chg="add del mod">
          <ac:chgData name="Martina Marino" userId="5b696a2f-595b-48fd-9307-7b8f50f6727d" providerId="ADAL" clId="{FFF91C12-95F9-4B50-A4C9-D2D861E7FB7E}" dt="2022-04-27T08:55:00.483" v="4380" actId="478"/>
          <ac:spMkLst>
            <pc:docMk/>
            <pc:sldMk cId="3389992442" sldId="310"/>
            <ac:spMk id="33" creationId="{A5986F99-4947-44E3-964F-C52BCF587D13}"/>
          </ac:spMkLst>
        </pc:spChg>
        <pc:spChg chg="add del mod">
          <ac:chgData name="Martina Marino" userId="5b696a2f-595b-48fd-9307-7b8f50f6727d" providerId="ADAL" clId="{FFF91C12-95F9-4B50-A4C9-D2D861E7FB7E}" dt="2022-04-27T08:55:00.483" v="4380" actId="478"/>
          <ac:spMkLst>
            <pc:docMk/>
            <pc:sldMk cId="3389992442" sldId="310"/>
            <ac:spMk id="34" creationId="{D8480917-08AD-40D4-A4BF-34CAF976FA9A}"/>
          </ac:spMkLst>
        </pc:spChg>
        <pc:spChg chg="add mod">
          <ac:chgData name="Martina Marino" userId="5b696a2f-595b-48fd-9307-7b8f50f6727d" providerId="ADAL" clId="{FFF91C12-95F9-4B50-A4C9-D2D861E7FB7E}" dt="2022-04-27T08:55:08.212" v="4382" actId="1076"/>
          <ac:spMkLst>
            <pc:docMk/>
            <pc:sldMk cId="3389992442" sldId="310"/>
            <ac:spMk id="35" creationId="{D7A64D0E-61AF-43F2-A288-099C10720A90}"/>
          </ac:spMkLst>
        </pc:spChg>
        <pc:spChg chg="add mod">
          <ac:chgData name="Martina Marino" userId="5b696a2f-595b-48fd-9307-7b8f50f6727d" providerId="ADAL" clId="{FFF91C12-95F9-4B50-A4C9-D2D861E7FB7E}" dt="2022-04-27T08:55:08.212" v="4382" actId="1076"/>
          <ac:spMkLst>
            <pc:docMk/>
            <pc:sldMk cId="3389992442" sldId="310"/>
            <ac:spMk id="36" creationId="{681E7FBE-BF51-4960-BDBF-4212CC7F5479}"/>
          </ac:spMkLst>
        </pc:spChg>
        <pc:spChg chg="add mod">
          <ac:chgData name="Martina Marino" userId="5b696a2f-595b-48fd-9307-7b8f50f6727d" providerId="ADAL" clId="{FFF91C12-95F9-4B50-A4C9-D2D861E7FB7E}" dt="2022-04-27T08:55:08.212" v="4382" actId="1076"/>
          <ac:spMkLst>
            <pc:docMk/>
            <pc:sldMk cId="3389992442" sldId="310"/>
            <ac:spMk id="37" creationId="{7C3200E1-BBEE-4354-8B34-1126B71C5447}"/>
          </ac:spMkLst>
        </pc:spChg>
        <pc:spChg chg="add mod">
          <ac:chgData name="Martina Marino" userId="5b696a2f-595b-48fd-9307-7b8f50f6727d" providerId="ADAL" clId="{FFF91C12-95F9-4B50-A4C9-D2D861E7FB7E}" dt="2022-04-27T08:55:08.212" v="4382" actId="1076"/>
          <ac:spMkLst>
            <pc:docMk/>
            <pc:sldMk cId="3389992442" sldId="310"/>
            <ac:spMk id="38" creationId="{0A79132E-B4F2-4788-8412-F11F791E6088}"/>
          </ac:spMkLst>
        </pc:spChg>
        <pc:spChg chg="add mod">
          <ac:chgData name="Martina Marino" userId="5b696a2f-595b-48fd-9307-7b8f50f6727d" providerId="ADAL" clId="{FFF91C12-95F9-4B50-A4C9-D2D861E7FB7E}" dt="2022-04-27T08:55:08.212" v="4382" actId="1076"/>
          <ac:spMkLst>
            <pc:docMk/>
            <pc:sldMk cId="3389992442" sldId="310"/>
            <ac:spMk id="39" creationId="{7BEFF56D-2EE1-4CCD-9246-79F977AB537E}"/>
          </ac:spMkLst>
        </pc:spChg>
        <pc:spChg chg="add mod">
          <ac:chgData name="Martina Marino" userId="5b696a2f-595b-48fd-9307-7b8f50f6727d" providerId="ADAL" clId="{FFF91C12-95F9-4B50-A4C9-D2D861E7FB7E}" dt="2022-04-27T08:55:08.212" v="4382" actId="1076"/>
          <ac:spMkLst>
            <pc:docMk/>
            <pc:sldMk cId="3389992442" sldId="310"/>
            <ac:spMk id="40" creationId="{9D42719D-3AE0-44BB-A15B-D110B238FA1A}"/>
          </ac:spMkLst>
        </pc:spChg>
        <pc:spChg chg="add mod">
          <ac:chgData name="Martina Marino" userId="5b696a2f-595b-48fd-9307-7b8f50f6727d" providerId="ADAL" clId="{FFF91C12-95F9-4B50-A4C9-D2D861E7FB7E}" dt="2022-04-27T08:55:08.212" v="4382" actId="1076"/>
          <ac:spMkLst>
            <pc:docMk/>
            <pc:sldMk cId="3389992442" sldId="310"/>
            <ac:spMk id="41" creationId="{8E20DD10-36B3-4B37-B469-1896FE0FEC37}"/>
          </ac:spMkLst>
        </pc:spChg>
        <pc:spChg chg="add mod">
          <ac:chgData name="Martina Marino" userId="5b696a2f-595b-48fd-9307-7b8f50f6727d" providerId="ADAL" clId="{FFF91C12-95F9-4B50-A4C9-D2D861E7FB7E}" dt="2022-04-27T08:55:08.212" v="4382" actId="1076"/>
          <ac:spMkLst>
            <pc:docMk/>
            <pc:sldMk cId="3389992442" sldId="310"/>
            <ac:spMk id="42" creationId="{6AB9B5CB-B206-43AF-9892-C247A932432E}"/>
          </ac:spMkLst>
        </pc:spChg>
        <pc:spChg chg="add mod">
          <ac:chgData name="Martina Marino" userId="5b696a2f-595b-48fd-9307-7b8f50f6727d" providerId="ADAL" clId="{FFF91C12-95F9-4B50-A4C9-D2D861E7FB7E}" dt="2022-04-27T08:55:08.212" v="4382" actId="1076"/>
          <ac:spMkLst>
            <pc:docMk/>
            <pc:sldMk cId="3389992442" sldId="310"/>
            <ac:spMk id="43" creationId="{0976EF69-968C-4B39-84E4-278E525805A4}"/>
          </ac:spMkLst>
        </pc:spChg>
        <pc:picChg chg="del">
          <ac:chgData name="Martina Marino" userId="5b696a2f-595b-48fd-9307-7b8f50f6727d" providerId="ADAL" clId="{FFF91C12-95F9-4B50-A4C9-D2D861E7FB7E}" dt="2022-04-27T07:50:03.839" v="3854" actId="478"/>
          <ac:picMkLst>
            <pc:docMk/>
            <pc:sldMk cId="3389992442" sldId="310"/>
            <ac:picMk id="3" creationId="{23923667-9456-486D-8CDB-3D6EAE4E5CA3}"/>
          </ac:picMkLst>
        </pc:picChg>
        <pc:picChg chg="add del mod ord">
          <ac:chgData name="Martina Marino" userId="5b696a2f-595b-48fd-9307-7b8f50f6727d" providerId="ADAL" clId="{FFF91C12-95F9-4B50-A4C9-D2D861E7FB7E}" dt="2022-04-27T08:46:01.230" v="4355" actId="478"/>
          <ac:picMkLst>
            <pc:docMk/>
            <pc:sldMk cId="3389992442" sldId="310"/>
            <ac:picMk id="5" creationId="{C8A138CA-071D-4129-868F-24455260A6E3}"/>
          </ac:picMkLst>
        </pc:picChg>
        <pc:picChg chg="add mod">
          <ac:chgData name="Martina Marino" userId="5b696a2f-595b-48fd-9307-7b8f50f6727d" providerId="ADAL" clId="{FFF91C12-95F9-4B50-A4C9-D2D861E7FB7E}" dt="2022-04-27T08:46:35.387" v="4371" actId="1038"/>
          <ac:picMkLst>
            <pc:docMk/>
            <pc:sldMk cId="3389992442" sldId="310"/>
            <ac:picMk id="25" creationId="{E0ACBA11-65B0-471E-8608-E090AC029E3E}"/>
          </ac:picMkLst>
        </pc:picChg>
      </pc:sldChg>
      <pc:sldChg chg="delSp add del mod ord">
        <pc:chgData name="Martina Marino" userId="5b696a2f-595b-48fd-9307-7b8f50f6727d" providerId="ADAL" clId="{FFF91C12-95F9-4B50-A4C9-D2D861E7FB7E}" dt="2022-04-27T07:57:56.578" v="3876" actId="2696"/>
        <pc:sldMkLst>
          <pc:docMk/>
          <pc:sldMk cId="977764506" sldId="311"/>
        </pc:sldMkLst>
        <pc:spChg chg="del">
          <ac:chgData name="Martina Marino" userId="5b696a2f-595b-48fd-9307-7b8f50f6727d" providerId="ADAL" clId="{FFF91C12-95F9-4B50-A4C9-D2D861E7FB7E}" dt="2022-04-27T07:25:14.564" v="3844" actId="478"/>
          <ac:spMkLst>
            <pc:docMk/>
            <pc:sldMk cId="977764506" sldId="311"/>
            <ac:spMk id="5" creationId="{F66D8A4E-0E39-4823-BE97-187573881378}"/>
          </ac:spMkLst>
        </pc:spChg>
      </pc:sldChg>
      <pc:sldChg chg="addSp delSp modSp mod modAnim">
        <pc:chgData name="Martina Marino" userId="5b696a2f-595b-48fd-9307-7b8f50f6727d" providerId="ADAL" clId="{FFF91C12-95F9-4B50-A4C9-D2D861E7FB7E}" dt="2022-04-27T13:59:00.287" v="4488"/>
        <pc:sldMkLst>
          <pc:docMk/>
          <pc:sldMk cId="2784624749" sldId="315"/>
        </pc:sldMkLst>
        <pc:spChg chg="mod">
          <ac:chgData name="Martina Marino" userId="5b696a2f-595b-48fd-9307-7b8f50f6727d" providerId="ADAL" clId="{FFF91C12-95F9-4B50-A4C9-D2D861E7FB7E}" dt="2022-04-27T13:57:08.547" v="4464" actId="20577"/>
          <ac:spMkLst>
            <pc:docMk/>
            <pc:sldMk cId="2784624749" sldId="315"/>
            <ac:spMk id="3" creationId="{242468E7-FB3D-4CCB-A476-A0691DDE675D}"/>
          </ac:spMkLst>
        </pc:spChg>
        <pc:spChg chg="add mod">
          <ac:chgData name="Martina Marino" userId="5b696a2f-595b-48fd-9307-7b8f50f6727d" providerId="ADAL" clId="{FFF91C12-95F9-4B50-A4C9-D2D861E7FB7E}" dt="2022-04-27T13:57:29.058" v="4483" actId="1076"/>
          <ac:spMkLst>
            <pc:docMk/>
            <pc:sldMk cId="2784624749" sldId="315"/>
            <ac:spMk id="4" creationId="{CF785F87-A926-43BC-92AD-8A4A64AF2234}"/>
          </ac:spMkLst>
        </pc:spChg>
        <pc:spChg chg="add del mod">
          <ac:chgData name="Martina Marino" userId="5b696a2f-595b-48fd-9307-7b8f50f6727d" providerId="ADAL" clId="{FFF91C12-95F9-4B50-A4C9-D2D861E7FB7E}" dt="2022-04-27T13:56:52.560" v="4456"/>
          <ac:spMkLst>
            <pc:docMk/>
            <pc:sldMk cId="2784624749" sldId="315"/>
            <ac:spMk id="5" creationId="{BC00C59F-E30D-469B-A61E-6F1FC15CAB95}"/>
          </ac:spMkLst>
        </pc:spChg>
      </pc:sldChg>
      <pc:sldMasterChg chg="setBg modSldLayout">
        <pc:chgData name="Martina Marino" userId="5b696a2f-595b-48fd-9307-7b8f50f6727d" providerId="ADAL" clId="{FFF91C12-95F9-4B50-A4C9-D2D861E7FB7E}" dt="2022-04-26T13:23:15.124" v="2064"/>
        <pc:sldMasterMkLst>
          <pc:docMk/>
          <pc:sldMasterMk cId="3324062465" sldId="2147484452"/>
        </pc:sldMasterMkLst>
        <pc:sldLayoutChg chg="setBg">
          <pc:chgData name="Martina Marino" userId="5b696a2f-595b-48fd-9307-7b8f50f6727d" providerId="ADAL" clId="{FFF91C12-95F9-4B50-A4C9-D2D861E7FB7E}" dt="2022-04-26T13:23:15.124" v="2064"/>
          <pc:sldLayoutMkLst>
            <pc:docMk/>
            <pc:sldMasterMk cId="3324062465" sldId="2147484452"/>
            <pc:sldLayoutMk cId="1053340724" sldId="2147484453"/>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1887840124" sldId="2147484454"/>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456216597" sldId="2147484455"/>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3820114825" sldId="2147484456"/>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1113292889" sldId="2147484457"/>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1958943869" sldId="2147484458"/>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2293496768" sldId="2147484459"/>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182797935" sldId="2147484460"/>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4276966903" sldId="2147484461"/>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4224438411" sldId="2147484462"/>
          </pc:sldLayoutMkLst>
        </pc:sldLayoutChg>
        <pc:sldLayoutChg chg="setBg">
          <pc:chgData name="Martina Marino" userId="5b696a2f-595b-48fd-9307-7b8f50f6727d" providerId="ADAL" clId="{FFF91C12-95F9-4B50-A4C9-D2D861E7FB7E}" dt="2022-04-26T13:23:15.124" v="2064"/>
          <pc:sldLayoutMkLst>
            <pc:docMk/>
            <pc:sldMasterMk cId="3324062465" sldId="2147484452"/>
            <pc:sldLayoutMk cId="3121692692" sldId="2147484463"/>
          </pc:sldLayoutMkLst>
        </pc:sldLayoutChg>
      </pc:sldMasterChg>
      <pc:sldMasterChg chg="modTransition setBg modSldLayout">
        <pc:chgData name="Martina Marino" userId="5b696a2f-595b-48fd-9307-7b8f50f6727d" providerId="ADAL" clId="{FFF91C12-95F9-4B50-A4C9-D2D861E7FB7E}" dt="2022-04-27T07:24:30.791" v="3839"/>
        <pc:sldMasterMkLst>
          <pc:docMk/>
          <pc:sldMasterMk cId="3411448598" sldId="2147484476"/>
        </pc:sldMasterMkLst>
        <pc:sldLayoutChg chg="modTransition setBg">
          <pc:chgData name="Martina Marino" userId="5b696a2f-595b-48fd-9307-7b8f50f6727d" providerId="ADAL" clId="{FFF91C12-95F9-4B50-A4C9-D2D861E7FB7E}" dt="2022-04-27T07:24:30.791" v="3839"/>
          <pc:sldLayoutMkLst>
            <pc:docMk/>
            <pc:sldMasterMk cId="3411448598" sldId="2147484476"/>
            <pc:sldLayoutMk cId="143327503" sldId="2147484477"/>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3158654807" sldId="2147484478"/>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3017469608" sldId="2147484479"/>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291223342" sldId="2147484480"/>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3284008714" sldId="2147484481"/>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2537448607" sldId="2147484482"/>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3010759442" sldId="2147484483"/>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3507389997" sldId="2147484484"/>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1094920885" sldId="2147484485"/>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4262830635" sldId="2147484486"/>
          </pc:sldLayoutMkLst>
        </pc:sldLayoutChg>
        <pc:sldLayoutChg chg="modTransition setBg">
          <pc:chgData name="Martina Marino" userId="5b696a2f-595b-48fd-9307-7b8f50f6727d" providerId="ADAL" clId="{FFF91C12-95F9-4B50-A4C9-D2D861E7FB7E}" dt="2022-04-27T07:24:30.791" v="3839"/>
          <pc:sldLayoutMkLst>
            <pc:docMk/>
            <pc:sldMasterMk cId="3411448598" sldId="2147484476"/>
            <pc:sldLayoutMk cId="3747530300" sldId="2147484487"/>
          </pc:sldLayoutMkLst>
        </pc:sldLayoutChg>
      </pc:sldMasterChg>
    </pc:docChg>
  </pc:docChgLst>
  <pc:docChgLst>
    <pc:chgData name="Giuseppe Cancello Tortora" userId="5d31be39-cc6c-4094-ae43-27cded715861" providerId="ADAL" clId="{C7909652-A742-46F2-86A0-1A9F8DF97B30}"/>
    <pc:docChg chg="undo custSel addSld delSld modSld sldOrd modMainMaster">
      <pc:chgData name="Giuseppe Cancello Tortora" userId="5d31be39-cc6c-4094-ae43-27cded715861" providerId="ADAL" clId="{C7909652-A742-46F2-86A0-1A9F8DF97B30}" dt="2022-04-27T10:21:47.337" v="4994"/>
      <pc:docMkLst>
        <pc:docMk/>
      </pc:docMkLst>
      <pc:sldChg chg="addSp delSp modSp mod">
        <pc:chgData name="Giuseppe Cancello Tortora" userId="5d31be39-cc6c-4094-ae43-27cded715861" providerId="ADAL" clId="{C7909652-A742-46F2-86A0-1A9F8DF97B30}" dt="2022-04-27T08:04:22.155" v="4374" actId="20577"/>
        <pc:sldMkLst>
          <pc:docMk/>
          <pc:sldMk cId="2260264212" sldId="256"/>
        </pc:sldMkLst>
        <pc:spChg chg="mod">
          <ac:chgData name="Giuseppe Cancello Tortora" userId="5d31be39-cc6c-4094-ae43-27cded715861" providerId="ADAL" clId="{C7909652-A742-46F2-86A0-1A9F8DF97B30}" dt="2022-04-26T14:00:55.081" v="2270" actId="207"/>
          <ac:spMkLst>
            <pc:docMk/>
            <pc:sldMk cId="2260264212" sldId="256"/>
            <ac:spMk id="2" creationId="{D0F5BCF9-8760-495B-B4A5-E7001A4489E0}"/>
          </ac:spMkLst>
        </pc:spChg>
        <pc:spChg chg="mod">
          <ac:chgData name="Giuseppe Cancello Tortora" userId="5d31be39-cc6c-4094-ae43-27cded715861" providerId="ADAL" clId="{C7909652-A742-46F2-86A0-1A9F8DF97B30}" dt="2022-04-27T08:04:22.155" v="4374" actId="20577"/>
          <ac:spMkLst>
            <pc:docMk/>
            <pc:sldMk cId="2260264212" sldId="256"/>
            <ac:spMk id="3" creationId="{0CFE58B5-0BA6-472B-A290-6D1DA3887394}"/>
          </ac:spMkLst>
        </pc:spChg>
        <pc:picChg chg="add mod ord">
          <ac:chgData name="Giuseppe Cancello Tortora" userId="5d31be39-cc6c-4094-ae43-27cded715861" providerId="ADAL" clId="{C7909652-A742-46F2-86A0-1A9F8DF97B30}" dt="2022-04-26T13:59:12.501" v="2265" actId="14100"/>
          <ac:picMkLst>
            <pc:docMk/>
            <pc:sldMk cId="2260264212" sldId="256"/>
            <ac:picMk id="4" creationId="{AC2F209B-C7E1-4531-9450-D60713EFF0F2}"/>
          </ac:picMkLst>
        </pc:picChg>
        <pc:picChg chg="del">
          <ac:chgData name="Giuseppe Cancello Tortora" userId="5d31be39-cc6c-4094-ae43-27cded715861" providerId="ADAL" clId="{C7909652-A742-46F2-86A0-1A9F8DF97B30}" dt="2022-04-26T13:58:53.769" v="2261" actId="478"/>
          <ac:picMkLst>
            <pc:docMk/>
            <pc:sldMk cId="2260264212" sldId="256"/>
            <ac:picMk id="146" creationId="{C14E01CF-2530-E16A-F0CF-6C3262590381}"/>
          </ac:picMkLst>
        </pc:picChg>
      </pc:sldChg>
      <pc:sldChg chg="addSp delSp modSp mod setBg delDesignElem">
        <pc:chgData name="Giuseppe Cancello Tortora" userId="5d31be39-cc6c-4094-ae43-27cded715861" providerId="ADAL" clId="{C7909652-A742-46F2-86A0-1A9F8DF97B30}" dt="2022-04-27T08:01:27.797" v="4367" actId="164"/>
        <pc:sldMkLst>
          <pc:docMk/>
          <pc:sldMk cId="736355826" sldId="271"/>
        </pc:sldMkLst>
        <pc:spChg chg="add mod">
          <ac:chgData name="Giuseppe Cancello Tortora" userId="5d31be39-cc6c-4094-ae43-27cded715861" providerId="ADAL" clId="{C7909652-A742-46F2-86A0-1A9F8DF97B30}" dt="2022-04-27T07:57:14.811" v="4303" actId="207"/>
          <ac:spMkLst>
            <pc:docMk/>
            <pc:sldMk cId="736355826" sldId="271"/>
            <ac:spMk id="10" creationId="{14F3540B-50EA-4A7A-842C-2CE31CE6B4DC}"/>
          </ac:spMkLst>
        </pc:spChg>
        <pc:spChg chg="mod">
          <ac:chgData name="Giuseppe Cancello Tortora" userId="5d31be39-cc6c-4094-ae43-27cded715861" providerId="ADAL" clId="{C7909652-A742-46F2-86A0-1A9F8DF97B30}" dt="2022-04-27T08:01:27.797" v="4367" actId="164"/>
          <ac:spMkLst>
            <pc:docMk/>
            <pc:sldMk cId="736355826" sldId="271"/>
            <ac:spMk id="14" creationId="{98B19613-3559-4D72-8733-8338CF2FEC46}"/>
          </ac:spMkLst>
        </pc:spChg>
        <pc:spChg chg="mod">
          <ac:chgData name="Giuseppe Cancello Tortora" userId="5d31be39-cc6c-4094-ae43-27cded715861" providerId="ADAL" clId="{C7909652-A742-46F2-86A0-1A9F8DF97B30}" dt="2022-04-27T08:01:27.797" v="4367" actId="164"/>
          <ac:spMkLst>
            <pc:docMk/>
            <pc:sldMk cId="736355826" sldId="271"/>
            <ac:spMk id="16" creationId="{FA8A17B4-8E40-48F0-AB91-3083E50B411A}"/>
          </ac:spMkLst>
        </pc:spChg>
        <pc:spChg chg="del">
          <ac:chgData name="Giuseppe Cancello Tortora" userId="5d31be39-cc6c-4094-ae43-27cded715861" providerId="ADAL" clId="{C7909652-A742-46F2-86A0-1A9F8DF97B30}" dt="2022-04-26T13:01:04.093" v="1479"/>
          <ac:spMkLst>
            <pc:docMk/>
            <pc:sldMk cId="736355826" sldId="271"/>
            <ac:spMk id="41" creationId="{2B1D4F77-A17C-43D7-B7FA-545148E4E93D}"/>
          </ac:spMkLst>
        </pc:spChg>
        <pc:grpChg chg="add mod">
          <ac:chgData name="Giuseppe Cancello Tortora" userId="5d31be39-cc6c-4094-ae43-27cded715861" providerId="ADAL" clId="{C7909652-A742-46F2-86A0-1A9F8DF97B30}" dt="2022-04-27T08:01:27.797" v="4367" actId="164"/>
          <ac:grpSpMkLst>
            <pc:docMk/>
            <pc:sldMk cId="736355826" sldId="271"/>
            <ac:grpSpMk id="4" creationId="{97E86035-BA08-4254-BD6A-8BE81859A430}"/>
          </ac:grpSpMkLst>
        </pc:grpChg>
        <pc:picChg chg="add del mod">
          <ac:chgData name="Giuseppe Cancello Tortora" userId="5d31be39-cc6c-4094-ae43-27cded715861" providerId="ADAL" clId="{C7909652-A742-46F2-86A0-1A9F8DF97B30}" dt="2022-04-27T07:53:53.318" v="4292" actId="478"/>
          <ac:picMkLst>
            <pc:docMk/>
            <pc:sldMk cId="736355826" sldId="271"/>
            <ac:picMk id="3" creationId="{CB4C8038-E462-4318-8661-C96735AAF087}"/>
          </ac:picMkLst>
        </pc:picChg>
      </pc:sldChg>
      <pc:sldChg chg="delSp delDesignElem">
        <pc:chgData name="Giuseppe Cancello Tortora" userId="5d31be39-cc6c-4094-ae43-27cded715861" providerId="ADAL" clId="{C7909652-A742-46F2-86A0-1A9F8DF97B30}" dt="2022-04-26T13:01:04.093" v="1479"/>
        <pc:sldMkLst>
          <pc:docMk/>
          <pc:sldMk cId="2779550782" sldId="272"/>
        </pc:sldMkLst>
        <pc:spChg chg="del">
          <ac:chgData name="Giuseppe Cancello Tortora" userId="5d31be39-cc6c-4094-ae43-27cded715861" providerId="ADAL" clId="{C7909652-A742-46F2-86A0-1A9F8DF97B30}" dt="2022-04-26T13:01:04.093" v="1479"/>
          <ac:spMkLst>
            <pc:docMk/>
            <pc:sldMk cId="2779550782" sldId="272"/>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2779550782" sldId="272"/>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2779550782" sldId="272"/>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3361559028" sldId="273"/>
        </pc:sldMkLst>
        <pc:spChg chg="del">
          <ac:chgData name="Giuseppe Cancello Tortora" userId="5d31be39-cc6c-4094-ae43-27cded715861" providerId="ADAL" clId="{C7909652-A742-46F2-86A0-1A9F8DF97B30}" dt="2022-04-26T13:01:04.093" v="1479"/>
          <ac:spMkLst>
            <pc:docMk/>
            <pc:sldMk cId="3361559028" sldId="273"/>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3361559028" sldId="273"/>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3361559028" sldId="273"/>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4292251395" sldId="274"/>
        </pc:sldMkLst>
        <pc:spChg chg="del">
          <ac:chgData name="Giuseppe Cancello Tortora" userId="5d31be39-cc6c-4094-ae43-27cded715861" providerId="ADAL" clId="{C7909652-A742-46F2-86A0-1A9F8DF97B30}" dt="2022-04-26T13:01:04.093" v="1479"/>
          <ac:spMkLst>
            <pc:docMk/>
            <pc:sldMk cId="4292251395" sldId="274"/>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4292251395" sldId="274"/>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4292251395" sldId="274"/>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3892476718" sldId="276"/>
        </pc:sldMkLst>
        <pc:spChg chg="del">
          <ac:chgData name="Giuseppe Cancello Tortora" userId="5d31be39-cc6c-4094-ae43-27cded715861" providerId="ADAL" clId="{C7909652-A742-46F2-86A0-1A9F8DF97B30}" dt="2022-04-26T13:01:04.093" v="1479"/>
          <ac:spMkLst>
            <pc:docMk/>
            <pc:sldMk cId="3892476718" sldId="276"/>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3892476718" sldId="276"/>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3892476718" sldId="276"/>
            <ac:grpSpMk id="33" creationId="{828A5161-06F1-46CF-8AD7-844680A59E13}"/>
          </ac:grpSpMkLst>
        </pc:grpChg>
      </pc:sldChg>
      <pc:sldChg chg="addSp delSp modSp del mod">
        <pc:chgData name="Giuseppe Cancello Tortora" userId="5d31be39-cc6c-4094-ae43-27cded715861" providerId="ADAL" clId="{C7909652-A742-46F2-86A0-1A9F8DF97B30}" dt="2022-04-26T10:18:47.837" v="25" actId="2696"/>
        <pc:sldMkLst>
          <pc:docMk/>
          <pc:sldMk cId="4156633109" sldId="277"/>
        </pc:sldMkLst>
        <pc:spChg chg="mod ord">
          <ac:chgData name="Giuseppe Cancello Tortora" userId="5d31be39-cc6c-4094-ae43-27cded715861" providerId="ADAL" clId="{C7909652-A742-46F2-86A0-1A9F8DF97B30}" dt="2022-04-26T10:14:32.085" v="5" actId="26606"/>
          <ac:spMkLst>
            <pc:docMk/>
            <pc:sldMk cId="4156633109" sldId="277"/>
            <ac:spMk id="11" creationId="{191AD88D-8A10-4736-9E0E-E9D8DBF79D41}"/>
          </ac:spMkLst>
        </pc:spChg>
        <pc:spChg chg="mod">
          <ac:chgData name="Giuseppe Cancello Tortora" userId="5d31be39-cc6c-4094-ae43-27cded715861" providerId="ADAL" clId="{C7909652-A742-46F2-86A0-1A9F8DF97B30}" dt="2022-04-26T10:14:32.085" v="5" actId="26606"/>
          <ac:spMkLst>
            <pc:docMk/>
            <pc:sldMk cId="4156633109" sldId="277"/>
            <ac:spMk id="13" creationId="{50AC4EE3-9691-4AF5-9AEE-F7E3607A6CEF}"/>
          </ac:spMkLst>
        </pc:spChg>
        <pc:spChg chg="add del">
          <ac:chgData name="Giuseppe Cancello Tortora" userId="5d31be39-cc6c-4094-ae43-27cded715861" providerId="ADAL" clId="{C7909652-A742-46F2-86A0-1A9F8DF97B30}" dt="2022-04-26T10:14:32.085" v="5" actId="26606"/>
          <ac:spMkLst>
            <pc:docMk/>
            <pc:sldMk cId="4156633109" sldId="277"/>
            <ac:spMk id="32" creationId="{2B566528-1B12-4246-9431-5C2D7D081168}"/>
          </ac:spMkLst>
        </pc:spChg>
        <pc:spChg chg="add del">
          <ac:chgData name="Giuseppe Cancello Tortora" userId="5d31be39-cc6c-4094-ae43-27cded715861" providerId="ADAL" clId="{C7909652-A742-46F2-86A0-1A9F8DF97B30}" dt="2022-04-26T10:14:32.085" v="5" actId="26606"/>
          <ac:spMkLst>
            <pc:docMk/>
            <pc:sldMk cId="4156633109" sldId="277"/>
            <ac:spMk id="39" creationId="{743AA782-23D1-4521-8CAD-47662984AA08}"/>
          </ac:spMkLst>
        </pc:spChg>
        <pc:spChg chg="add del">
          <ac:chgData name="Giuseppe Cancello Tortora" userId="5d31be39-cc6c-4094-ae43-27cded715861" providerId="ADAL" clId="{C7909652-A742-46F2-86A0-1A9F8DF97B30}" dt="2022-04-26T10:14:32.085" v="5" actId="26606"/>
          <ac:spMkLst>
            <pc:docMk/>
            <pc:sldMk cId="4156633109" sldId="277"/>
            <ac:spMk id="41" creationId="{71877DBC-BB60-40F0-AC93-2ACDBAAE60CE}"/>
          </ac:spMkLst>
        </pc:spChg>
        <pc:grpChg chg="add del">
          <ac:chgData name="Giuseppe Cancello Tortora" userId="5d31be39-cc6c-4094-ae43-27cded715861" providerId="ADAL" clId="{C7909652-A742-46F2-86A0-1A9F8DF97B30}" dt="2022-04-26T10:14:32.085" v="5" actId="26606"/>
          <ac:grpSpMkLst>
            <pc:docMk/>
            <pc:sldMk cId="4156633109" sldId="277"/>
            <ac:grpSpMk id="17" creationId="{5995D10D-E9C9-47DB-AE7E-801FEF38F5C9}"/>
          </ac:grpSpMkLst>
        </pc:grpChg>
        <pc:grpChg chg="add del">
          <ac:chgData name="Giuseppe Cancello Tortora" userId="5d31be39-cc6c-4094-ae43-27cded715861" providerId="ADAL" clId="{C7909652-A742-46F2-86A0-1A9F8DF97B30}" dt="2022-04-26T10:14:32.085" v="5" actId="26606"/>
          <ac:grpSpMkLst>
            <pc:docMk/>
            <pc:sldMk cId="4156633109" sldId="277"/>
            <ac:grpSpMk id="33" creationId="{828A5161-06F1-46CF-8AD7-844680A59E13}"/>
          </ac:grpSpMkLst>
        </pc:grpChg>
        <pc:picChg chg="mod">
          <ac:chgData name="Giuseppe Cancello Tortora" userId="5d31be39-cc6c-4094-ae43-27cded715861" providerId="ADAL" clId="{C7909652-A742-46F2-86A0-1A9F8DF97B30}" dt="2022-04-26T10:14:39.010" v="7" actId="1076"/>
          <ac:picMkLst>
            <pc:docMk/>
            <pc:sldMk cId="4156633109" sldId="277"/>
            <ac:picMk id="2" creationId="{3BDB031E-3F58-6F70-F840-0676847BFFAD}"/>
          </ac:picMkLst>
        </pc:picChg>
        <pc:picChg chg="add del mod">
          <ac:chgData name="Giuseppe Cancello Tortora" userId="5d31be39-cc6c-4094-ae43-27cded715861" providerId="ADAL" clId="{C7909652-A742-46F2-86A0-1A9F8DF97B30}" dt="2022-04-26T10:14:33.808" v="6" actId="478"/>
          <ac:picMkLst>
            <pc:docMk/>
            <pc:sldMk cId="4156633109" sldId="277"/>
            <ac:picMk id="3" creationId="{3D3EC18B-7A34-4B96-8826-F054D05141CA}"/>
          </ac:picMkLst>
        </pc:picChg>
      </pc:sldChg>
      <pc:sldChg chg="addSp delSp modSp mod delDesignElem">
        <pc:chgData name="Giuseppe Cancello Tortora" userId="5d31be39-cc6c-4094-ae43-27cded715861" providerId="ADAL" clId="{C7909652-A742-46F2-86A0-1A9F8DF97B30}" dt="2022-04-27T07:44:25.477" v="4279" actId="1076"/>
        <pc:sldMkLst>
          <pc:docMk/>
          <pc:sldMk cId="4153911957" sldId="278"/>
        </pc:sldMkLst>
        <pc:spChg chg="mod">
          <ac:chgData name="Giuseppe Cancello Tortora" userId="5d31be39-cc6c-4094-ae43-27cded715861" providerId="ADAL" clId="{C7909652-A742-46F2-86A0-1A9F8DF97B30}" dt="2022-04-26T13:29:40.130" v="1929"/>
          <ac:spMkLst>
            <pc:docMk/>
            <pc:sldMk cId="4153911957" sldId="278"/>
            <ac:spMk id="12" creationId="{461FEBB8-4C56-4536-BAA1-65F1194DE944}"/>
          </ac:spMkLst>
        </pc:spChg>
        <pc:spChg chg="mod">
          <ac:chgData name="Giuseppe Cancello Tortora" userId="5d31be39-cc6c-4094-ae43-27cded715861" providerId="ADAL" clId="{C7909652-A742-46F2-86A0-1A9F8DF97B30}" dt="2022-04-26T13:29:40.130" v="1929"/>
          <ac:spMkLst>
            <pc:docMk/>
            <pc:sldMk cId="4153911957" sldId="278"/>
            <ac:spMk id="13" creationId="{1BB3588A-0661-4D75-9F99-29EECE395EBC}"/>
          </ac:spMkLst>
        </pc:spChg>
        <pc:spChg chg="mod">
          <ac:chgData name="Giuseppe Cancello Tortora" userId="5d31be39-cc6c-4094-ae43-27cded715861" providerId="ADAL" clId="{C7909652-A742-46F2-86A0-1A9F8DF97B30}" dt="2022-04-26T13:29:40.130" v="1929"/>
          <ac:spMkLst>
            <pc:docMk/>
            <pc:sldMk cId="4153911957" sldId="278"/>
            <ac:spMk id="16" creationId="{92CF563B-0E50-474E-B84C-B6E63250E6F2}"/>
          </ac:spMkLst>
        </pc:spChg>
        <pc:spChg chg="mod">
          <ac:chgData name="Giuseppe Cancello Tortora" userId="5d31be39-cc6c-4094-ae43-27cded715861" providerId="ADAL" clId="{C7909652-A742-46F2-86A0-1A9F8DF97B30}" dt="2022-04-26T13:29:40.130" v="1929"/>
          <ac:spMkLst>
            <pc:docMk/>
            <pc:sldMk cId="4153911957" sldId="278"/>
            <ac:spMk id="20" creationId="{68427170-EBE2-4F3B-B9C7-DD1C02A424F4}"/>
          </ac:spMkLst>
        </pc:spChg>
        <pc:spChg chg="mod">
          <ac:chgData name="Giuseppe Cancello Tortora" userId="5d31be39-cc6c-4094-ae43-27cded715861" providerId="ADAL" clId="{C7909652-A742-46F2-86A0-1A9F8DF97B30}" dt="2022-04-26T13:29:40.130" v="1929"/>
          <ac:spMkLst>
            <pc:docMk/>
            <pc:sldMk cId="4153911957" sldId="278"/>
            <ac:spMk id="22" creationId="{96D47931-9889-40B9-A229-A889330C347E}"/>
          </ac:spMkLst>
        </pc:spChg>
        <pc:spChg chg="mod">
          <ac:chgData name="Giuseppe Cancello Tortora" userId="5d31be39-cc6c-4094-ae43-27cded715861" providerId="ADAL" clId="{C7909652-A742-46F2-86A0-1A9F8DF97B30}" dt="2022-04-26T13:29:40.130" v="1929"/>
          <ac:spMkLst>
            <pc:docMk/>
            <pc:sldMk cId="4153911957" sldId="278"/>
            <ac:spMk id="23" creationId="{36059D06-18D7-4D09-B48B-65401E46CA91}"/>
          </ac:spMkLst>
        </pc:spChg>
        <pc:spChg chg="mod">
          <ac:chgData name="Giuseppe Cancello Tortora" userId="5d31be39-cc6c-4094-ae43-27cded715861" providerId="ADAL" clId="{C7909652-A742-46F2-86A0-1A9F8DF97B30}" dt="2022-04-26T13:29:40.130" v="1929"/>
          <ac:spMkLst>
            <pc:docMk/>
            <pc:sldMk cId="4153911957" sldId="278"/>
            <ac:spMk id="25" creationId="{D372D8BE-C6DF-447E-BB75-DDB28DB45133}"/>
          </ac:spMkLst>
        </pc:spChg>
        <pc:spChg chg="mod">
          <ac:chgData name="Giuseppe Cancello Tortora" userId="5d31be39-cc6c-4094-ae43-27cded715861" providerId="ADAL" clId="{C7909652-A742-46F2-86A0-1A9F8DF97B30}" dt="2022-04-26T13:29:40.130" v="1929"/>
          <ac:spMkLst>
            <pc:docMk/>
            <pc:sldMk cId="4153911957" sldId="278"/>
            <ac:spMk id="26" creationId="{BEDC133C-CE2B-421F-933E-5C8181A6CC84}"/>
          </ac:spMkLst>
        </pc:spChg>
        <pc:spChg chg="mod">
          <ac:chgData name="Giuseppe Cancello Tortora" userId="5d31be39-cc6c-4094-ae43-27cded715861" providerId="ADAL" clId="{C7909652-A742-46F2-86A0-1A9F8DF97B30}" dt="2022-04-26T13:29:40.130" v="1929"/>
          <ac:spMkLst>
            <pc:docMk/>
            <pc:sldMk cId="4153911957" sldId="278"/>
            <ac:spMk id="28" creationId="{2AFF3B06-DC36-46A1-88FB-DDE73FB48BC6}"/>
          </ac:spMkLst>
        </pc:spChg>
        <pc:spChg chg="mod">
          <ac:chgData name="Giuseppe Cancello Tortora" userId="5d31be39-cc6c-4094-ae43-27cded715861" providerId="ADAL" clId="{C7909652-A742-46F2-86A0-1A9F8DF97B30}" dt="2022-04-26T13:29:40.130" v="1929"/>
          <ac:spMkLst>
            <pc:docMk/>
            <pc:sldMk cId="4153911957" sldId="278"/>
            <ac:spMk id="29" creationId="{7CC7E502-7BDF-4520-8215-5F2243DC4C4E}"/>
          </ac:spMkLst>
        </pc:spChg>
        <pc:spChg chg="add del mod">
          <ac:chgData name="Giuseppe Cancello Tortora" userId="5d31be39-cc6c-4094-ae43-27cded715861" providerId="ADAL" clId="{C7909652-A742-46F2-86A0-1A9F8DF97B30}" dt="2022-04-26T13:41:30.613" v="2144" actId="478"/>
          <ac:spMkLst>
            <pc:docMk/>
            <pc:sldMk cId="4153911957" sldId="278"/>
            <ac:spMk id="30" creationId="{C984AF61-992C-44FD-983F-A7C2AC2F7DEB}"/>
          </ac:spMkLst>
        </pc:spChg>
        <pc:spChg chg="del">
          <ac:chgData name="Giuseppe Cancello Tortora" userId="5d31be39-cc6c-4094-ae43-27cded715861" providerId="ADAL" clId="{C7909652-A742-46F2-86A0-1A9F8DF97B30}" dt="2022-04-26T13:01:04.093" v="1479"/>
          <ac:spMkLst>
            <pc:docMk/>
            <pc:sldMk cId="4153911957" sldId="278"/>
            <ac:spMk id="32" creationId="{2B566528-1B12-4246-9431-5C2D7D081168}"/>
          </ac:spMkLst>
        </pc:spChg>
        <pc:spChg chg="add mod">
          <ac:chgData name="Giuseppe Cancello Tortora" userId="5d31be39-cc6c-4094-ae43-27cded715861" providerId="ADAL" clId="{C7909652-A742-46F2-86A0-1A9F8DF97B30}" dt="2022-04-26T15:23:02.451" v="3814" actId="20577"/>
          <ac:spMkLst>
            <pc:docMk/>
            <pc:sldMk cId="4153911957" sldId="278"/>
            <ac:spMk id="35" creationId="{215C7AF1-F163-47DA-A284-918E3AE85711}"/>
          </ac:spMkLst>
        </pc:spChg>
        <pc:spChg chg="add mod">
          <ac:chgData name="Giuseppe Cancello Tortora" userId="5d31be39-cc6c-4094-ae43-27cded715861" providerId="ADAL" clId="{C7909652-A742-46F2-86A0-1A9F8DF97B30}" dt="2022-04-26T15:28:01.597" v="3891" actId="14100"/>
          <ac:spMkLst>
            <pc:docMk/>
            <pc:sldMk cId="4153911957" sldId="278"/>
            <ac:spMk id="36" creationId="{D25769F4-A642-4779-A2EA-83F1323CDCB8}"/>
          </ac:spMkLst>
        </pc:spChg>
        <pc:spChg chg="add mod">
          <ac:chgData name="Giuseppe Cancello Tortora" userId="5d31be39-cc6c-4094-ae43-27cded715861" providerId="ADAL" clId="{C7909652-A742-46F2-86A0-1A9F8DF97B30}" dt="2022-04-26T15:37:12.334" v="3965" actId="1076"/>
          <ac:spMkLst>
            <pc:docMk/>
            <pc:sldMk cId="4153911957" sldId="278"/>
            <ac:spMk id="37" creationId="{C4D4379B-FF3C-44D0-AECD-781902EA92DA}"/>
          </ac:spMkLst>
        </pc:spChg>
        <pc:spChg chg="add mod">
          <ac:chgData name="Giuseppe Cancello Tortora" userId="5d31be39-cc6c-4094-ae43-27cded715861" providerId="ADAL" clId="{C7909652-A742-46F2-86A0-1A9F8DF97B30}" dt="2022-04-26T15:27:13.019" v="3868" actId="1076"/>
          <ac:spMkLst>
            <pc:docMk/>
            <pc:sldMk cId="4153911957" sldId="278"/>
            <ac:spMk id="38" creationId="{EB450EB4-EAE3-4308-A205-0DC6B2888191}"/>
          </ac:spMkLst>
        </pc:spChg>
        <pc:spChg chg="add mod">
          <ac:chgData name="Giuseppe Cancello Tortora" userId="5d31be39-cc6c-4094-ae43-27cded715861" providerId="ADAL" clId="{C7909652-A742-46F2-86A0-1A9F8DF97B30}" dt="2022-04-26T15:27:37.404" v="3881" actId="20577"/>
          <ac:spMkLst>
            <pc:docMk/>
            <pc:sldMk cId="4153911957" sldId="278"/>
            <ac:spMk id="39" creationId="{BC3236B5-DB48-409A-9668-E11E63C7B423}"/>
          </ac:spMkLst>
        </pc:spChg>
        <pc:spChg chg="add mod">
          <ac:chgData name="Giuseppe Cancello Tortora" userId="5d31be39-cc6c-4094-ae43-27cded715861" providerId="ADAL" clId="{C7909652-A742-46F2-86A0-1A9F8DF97B30}" dt="2022-04-26T15:27:43.972" v="3885" actId="20577"/>
          <ac:spMkLst>
            <pc:docMk/>
            <pc:sldMk cId="4153911957" sldId="278"/>
            <ac:spMk id="40" creationId="{C4AE7C58-6F3D-4560-9ED5-08F672609C38}"/>
          </ac:spMkLst>
        </pc:spChg>
        <pc:grpChg chg="add del mod">
          <ac:chgData name="Giuseppe Cancello Tortora" userId="5d31be39-cc6c-4094-ae43-27cded715861" providerId="ADAL" clId="{C7909652-A742-46F2-86A0-1A9F8DF97B30}" dt="2022-04-26T13:41:24.263" v="2142" actId="478"/>
          <ac:grpSpMkLst>
            <pc:docMk/>
            <pc:sldMk cId="4153911957" sldId="278"/>
            <ac:grpSpMk id="10" creationId="{2A7C5E7F-C46B-43E3-AFB4-16E6E83D2E5C}"/>
          </ac:grpSpMkLst>
        </pc:grpChg>
        <pc:grpChg chg="add del mod">
          <ac:chgData name="Giuseppe Cancello Tortora" userId="5d31be39-cc6c-4094-ae43-27cded715861" providerId="ADAL" clId="{C7909652-A742-46F2-86A0-1A9F8DF97B30}" dt="2022-04-26T13:41:24.263" v="2142" actId="478"/>
          <ac:grpSpMkLst>
            <pc:docMk/>
            <pc:sldMk cId="4153911957" sldId="278"/>
            <ac:grpSpMk id="14" creationId="{1726F10D-5548-4FF5-9A9E-51F2A2C7F410}"/>
          </ac:grpSpMkLst>
        </pc:grpChg>
        <pc:grpChg chg="del">
          <ac:chgData name="Giuseppe Cancello Tortora" userId="5d31be39-cc6c-4094-ae43-27cded715861" providerId="ADAL" clId="{C7909652-A742-46F2-86A0-1A9F8DF97B30}" dt="2022-04-26T13:01:04.093" v="1479"/>
          <ac:grpSpMkLst>
            <pc:docMk/>
            <pc:sldMk cId="4153911957" sldId="278"/>
            <ac:grpSpMk id="17" creationId="{5995D10D-E9C9-47DB-AE7E-801FEF38F5C9}"/>
          </ac:grpSpMkLst>
        </pc:grpChg>
        <pc:grpChg chg="add del mod">
          <ac:chgData name="Giuseppe Cancello Tortora" userId="5d31be39-cc6c-4094-ae43-27cded715861" providerId="ADAL" clId="{C7909652-A742-46F2-86A0-1A9F8DF97B30}" dt="2022-04-26T13:41:24.263" v="2142" actId="478"/>
          <ac:grpSpMkLst>
            <pc:docMk/>
            <pc:sldMk cId="4153911957" sldId="278"/>
            <ac:grpSpMk id="21" creationId="{1B647ACF-2CB1-4D85-9BD3-FEB9ECED3F9A}"/>
          </ac:grpSpMkLst>
        </pc:grpChg>
        <pc:grpChg chg="add del mod">
          <ac:chgData name="Giuseppe Cancello Tortora" userId="5d31be39-cc6c-4094-ae43-27cded715861" providerId="ADAL" clId="{C7909652-A742-46F2-86A0-1A9F8DF97B30}" dt="2022-04-26T13:41:24.263" v="2142" actId="478"/>
          <ac:grpSpMkLst>
            <pc:docMk/>
            <pc:sldMk cId="4153911957" sldId="278"/>
            <ac:grpSpMk id="24" creationId="{9798556D-D877-49F1-BD12-CA7FF505550C}"/>
          </ac:grpSpMkLst>
        </pc:grpChg>
        <pc:grpChg chg="add del mod">
          <ac:chgData name="Giuseppe Cancello Tortora" userId="5d31be39-cc6c-4094-ae43-27cded715861" providerId="ADAL" clId="{C7909652-A742-46F2-86A0-1A9F8DF97B30}" dt="2022-04-26T13:41:27.525" v="2143" actId="478"/>
          <ac:grpSpMkLst>
            <pc:docMk/>
            <pc:sldMk cId="4153911957" sldId="278"/>
            <ac:grpSpMk id="27" creationId="{DBE0962D-649A-4266-A3E9-DC2A6B5CB35D}"/>
          </ac:grpSpMkLst>
        </pc:grpChg>
        <pc:grpChg chg="del">
          <ac:chgData name="Giuseppe Cancello Tortora" userId="5d31be39-cc6c-4094-ae43-27cded715861" providerId="ADAL" clId="{C7909652-A742-46F2-86A0-1A9F8DF97B30}" dt="2022-04-26T13:01:04.093" v="1479"/>
          <ac:grpSpMkLst>
            <pc:docMk/>
            <pc:sldMk cId="4153911957" sldId="278"/>
            <ac:grpSpMk id="33" creationId="{828A5161-06F1-46CF-8AD7-844680A59E13}"/>
          </ac:grpSpMkLst>
        </pc:grpChg>
        <pc:picChg chg="add del mod">
          <ac:chgData name="Giuseppe Cancello Tortora" userId="5d31be39-cc6c-4094-ae43-27cded715861" providerId="ADAL" clId="{C7909652-A742-46F2-86A0-1A9F8DF97B30}" dt="2022-04-26T14:17:09.068" v="2407" actId="478"/>
          <ac:picMkLst>
            <pc:docMk/>
            <pc:sldMk cId="4153911957" sldId="278"/>
            <ac:picMk id="3" creationId="{600C21EA-3F9B-495C-861A-35B09341AED8}"/>
          </ac:picMkLst>
        </pc:picChg>
        <pc:picChg chg="add del mod ord">
          <ac:chgData name="Giuseppe Cancello Tortora" userId="5d31be39-cc6c-4094-ae43-27cded715861" providerId="ADAL" clId="{C7909652-A742-46F2-86A0-1A9F8DF97B30}" dt="2022-04-26T15:54:32.080" v="4258" actId="478"/>
          <ac:picMkLst>
            <pc:docMk/>
            <pc:sldMk cId="4153911957" sldId="278"/>
            <ac:picMk id="3" creationId="{668E2B61-BA3E-433D-B88B-BE01333308A6}"/>
          </ac:picMkLst>
        </pc:picChg>
        <pc:picChg chg="add mod">
          <ac:chgData name="Giuseppe Cancello Tortora" userId="5d31be39-cc6c-4094-ae43-27cded715861" providerId="ADAL" clId="{C7909652-A742-46F2-86A0-1A9F8DF97B30}" dt="2022-04-26T15:27:52.945" v="3887" actId="1076"/>
          <ac:picMkLst>
            <pc:docMk/>
            <pc:sldMk cId="4153911957" sldId="278"/>
            <ac:picMk id="5" creationId="{9E627F45-A324-4928-8897-B4638D9D1CB5}"/>
          </ac:picMkLst>
        </pc:picChg>
        <pc:picChg chg="add mod">
          <ac:chgData name="Giuseppe Cancello Tortora" userId="5d31be39-cc6c-4094-ae43-27cded715861" providerId="ADAL" clId="{C7909652-A742-46F2-86A0-1A9F8DF97B30}" dt="2022-04-26T15:25:44.143" v="3838" actId="1076"/>
          <ac:picMkLst>
            <pc:docMk/>
            <pc:sldMk cId="4153911957" sldId="278"/>
            <ac:picMk id="7" creationId="{B8720B9B-3F58-4A5C-AFAF-6B3891AD7951}"/>
          </ac:picMkLst>
        </pc:picChg>
        <pc:picChg chg="add mod">
          <ac:chgData name="Giuseppe Cancello Tortora" userId="5d31be39-cc6c-4094-ae43-27cded715861" providerId="ADAL" clId="{C7909652-A742-46F2-86A0-1A9F8DF97B30}" dt="2022-04-27T07:44:25.477" v="4279" actId="1076"/>
          <ac:picMkLst>
            <pc:docMk/>
            <pc:sldMk cId="4153911957" sldId="278"/>
            <ac:picMk id="9" creationId="{6B4E45AB-3011-4932-8F5B-2E848819A165}"/>
          </ac:picMkLst>
        </pc:picChg>
      </pc:sldChg>
      <pc:sldChg chg="delSp delDesignElem">
        <pc:chgData name="Giuseppe Cancello Tortora" userId="5d31be39-cc6c-4094-ae43-27cded715861" providerId="ADAL" clId="{C7909652-A742-46F2-86A0-1A9F8DF97B30}" dt="2022-04-26T13:01:04.093" v="1479"/>
        <pc:sldMkLst>
          <pc:docMk/>
          <pc:sldMk cId="3483783469" sldId="279"/>
        </pc:sldMkLst>
        <pc:spChg chg="del">
          <ac:chgData name="Giuseppe Cancello Tortora" userId="5d31be39-cc6c-4094-ae43-27cded715861" providerId="ADAL" clId="{C7909652-A742-46F2-86A0-1A9F8DF97B30}" dt="2022-04-26T13:01:04.093" v="1479"/>
          <ac:spMkLst>
            <pc:docMk/>
            <pc:sldMk cId="3483783469" sldId="279"/>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3483783469" sldId="279"/>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3483783469" sldId="279"/>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205776097" sldId="282"/>
        </pc:sldMkLst>
        <pc:spChg chg="del">
          <ac:chgData name="Giuseppe Cancello Tortora" userId="5d31be39-cc6c-4094-ae43-27cded715861" providerId="ADAL" clId="{C7909652-A742-46F2-86A0-1A9F8DF97B30}" dt="2022-04-26T13:01:04.093" v="1479"/>
          <ac:spMkLst>
            <pc:docMk/>
            <pc:sldMk cId="205776097" sldId="282"/>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205776097" sldId="282"/>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205776097" sldId="282"/>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1319791853" sldId="286"/>
        </pc:sldMkLst>
        <pc:spChg chg="del">
          <ac:chgData name="Giuseppe Cancello Tortora" userId="5d31be39-cc6c-4094-ae43-27cded715861" providerId="ADAL" clId="{C7909652-A742-46F2-86A0-1A9F8DF97B30}" dt="2022-04-26T13:01:04.093" v="1479"/>
          <ac:spMkLst>
            <pc:docMk/>
            <pc:sldMk cId="1319791853" sldId="286"/>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1319791853" sldId="286"/>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1319791853" sldId="286"/>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3178057497" sldId="289"/>
        </pc:sldMkLst>
        <pc:spChg chg="del">
          <ac:chgData name="Giuseppe Cancello Tortora" userId="5d31be39-cc6c-4094-ae43-27cded715861" providerId="ADAL" clId="{C7909652-A742-46F2-86A0-1A9F8DF97B30}" dt="2022-04-26T13:01:04.093" v="1479"/>
          <ac:spMkLst>
            <pc:docMk/>
            <pc:sldMk cId="3178057497" sldId="289"/>
            <ac:spMk id="41" creationId="{2B1D4F77-A17C-43D7-B7FA-545148E4E93D}"/>
          </ac:spMkLst>
        </pc:spChg>
      </pc:sldChg>
      <pc:sldChg chg="delSp delDesignElem">
        <pc:chgData name="Giuseppe Cancello Tortora" userId="5d31be39-cc6c-4094-ae43-27cded715861" providerId="ADAL" clId="{C7909652-A742-46F2-86A0-1A9F8DF97B30}" dt="2022-04-26T13:01:04.093" v="1479"/>
        <pc:sldMkLst>
          <pc:docMk/>
          <pc:sldMk cId="3430654703" sldId="290"/>
        </pc:sldMkLst>
        <pc:spChg chg="del">
          <ac:chgData name="Giuseppe Cancello Tortora" userId="5d31be39-cc6c-4094-ae43-27cded715861" providerId="ADAL" clId="{C7909652-A742-46F2-86A0-1A9F8DF97B30}" dt="2022-04-26T13:01:04.093" v="1479"/>
          <ac:spMkLst>
            <pc:docMk/>
            <pc:sldMk cId="3430654703" sldId="290"/>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3430654703" sldId="290"/>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3430654703" sldId="290"/>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4137448581" sldId="291"/>
        </pc:sldMkLst>
        <pc:spChg chg="del">
          <ac:chgData name="Giuseppe Cancello Tortora" userId="5d31be39-cc6c-4094-ae43-27cded715861" providerId="ADAL" clId="{C7909652-A742-46F2-86A0-1A9F8DF97B30}" dt="2022-04-26T13:01:04.093" v="1479"/>
          <ac:spMkLst>
            <pc:docMk/>
            <pc:sldMk cId="4137448581" sldId="291"/>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4137448581" sldId="291"/>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4137448581" sldId="291"/>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4255442817" sldId="292"/>
        </pc:sldMkLst>
        <pc:spChg chg="del">
          <ac:chgData name="Giuseppe Cancello Tortora" userId="5d31be39-cc6c-4094-ae43-27cded715861" providerId="ADAL" clId="{C7909652-A742-46F2-86A0-1A9F8DF97B30}" dt="2022-04-26T13:01:04.093" v="1479"/>
          <ac:spMkLst>
            <pc:docMk/>
            <pc:sldMk cId="4255442817" sldId="292"/>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4255442817" sldId="292"/>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4255442817" sldId="292"/>
            <ac:grpSpMk id="33" creationId="{828A5161-06F1-46CF-8AD7-844680A59E13}"/>
          </ac:grpSpMkLst>
        </pc:grpChg>
      </pc:sldChg>
      <pc:sldChg chg="delSp delDesignElem">
        <pc:chgData name="Giuseppe Cancello Tortora" userId="5d31be39-cc6c-4094-ae43-27cded715861" providerId="ADAL" clId="{C7909652-A742-46F2-86A0-1A9F8DF97B30}" dt="2022-04-26T13:01:04.093" v="1479"/>
        <pc:sldMkLst>
          <pc:docMk/>
          <pc:sldMk cId="463140682" sldId="293"/>
        </pc:sldMkLst>
        <pc:spChg chg="del">
          <ac:chgData name="Giuseppe Cancello Tortora" userId="5d31be39-cc6c-4094-ae43-27cded715861" providerId="ADAL" clId="{C7909652-A742-46F2-86A0-1A9F8DF97B30}" dt="2022-04-26T13:01:04.093" v="1479"/>
          <ac:spMkLst>
            <pc:docMk/>
            <pc:sldMk cId="463140682" sldId="293"/>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463140682" sldId="293"/>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463140682" sldId="293"/>
            <ac:grpSpMk id="33" creationId="{828A5161-06F1-46CF-8AD7-844680A59E13}"/>
          </ac:grpSpMkLst>
        </pc:grpChg>
      </pc:sldChg>
      <pc:sldChg chg="delSp modSp add mod delDesignElem">
        <pc:chgData name="Giuseppe Cancello Tortora" userId="5d31be39-cc6c-4094-ae43-27cded715861" providerId="ADAL" clId="{C7909652-A742-46F2-86A0-1A9F8DF97B30}" dt="2022-04-26T13:01:04.093" v="1479"/>
        <pc:sldMkLst>
          <pc:docMk/>
          <pc:sldMk cId="1264282459" sldId="294"/>
        </pc:sldMkLst>
        <pc:spChg chg="mod">
          <ac:chgData name="Giuseppe Cancello Tortora" userId="5d31be39-cc6c-4094-ae43-27cded715861" providerId="ADAL" clId="{C7909652-A742-46F2-86A0-1A9F8DF97B30}" dt="2022-04-26T10:17:10.281" v="21" actId="20577"/>
          <ac:spMkLst>
            <pc:docMk/>
            <pc:sldMk cId="1264282459" sldId="294"/>
            <ac:spMk id="13" creationId="{50AC4EE3-9691-4AF5-9AEE-F7E3607A6CEF}"/>
          </ac:spMkLst>
        </pc:spChg>
        <pc:spChg chg="del">
          <ac:chgData name="Giuseppe Cancello Tortora" userId="5d31be39-cc6c-4094-ae43-27cded715861" providerId="ADAL" clId="{C7909652-A742-46F2-86A0-1A9F8DF97B30}" dt="2022-04-26T13:01:04.093" v="1479"/>
          <ac:spMkLst>
            <pc:docMk/>
            <pc:sldMk cId="1264282459" sldId="294"/>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1264282459" sldId="294"/>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1264282459" sldId="294"/>
            <ac:grpSpMk id="33" creationId="{828A5161-06F1-46CF-8AD7-844680A59E13}"/>
          </ac:grpSpMkLst>
        </pc:grpChg>
        <pc:picChg chg="mod">
          <ac:chgData name="Giuseppe Cancello Tortora" userId="5d31be39-cc6c-4094-ae43-27cded715861" providerId="ADAL" clId="{C7909652-A742-46F2-86A0-1A9F8DF97B30}" dt="2022-04-26T10:16:58.810" v="11" actId="29295"/>
          <ac:picMkLst>
            <pc:docMk/>
            <pc:sldMk cId="1264282459" sldId="294"/>
            <ac:picMk id="2" creationId="{3BDB031E-3F58-6F70-F840-0676847BFFAD}"/>
          </ac:picMkLst>
        </pc:picChg>
      </pc:sldChg>
      <pc:sldChg chg="addSp delSp modSp add mod ord delDesignElem">
        <pc:chgData name="Giuseppe Cancello Tortora" userId="5d31be39-cc6c-4094-ae43-27cded715861" providerId="ADAL" clId="{C7909652-A742-46F2-86A0-1A9F8DF97B30}" dt="2022-04-27T08:55:07.189" v="4624" actId="1076"/>
        <pc:sldMkLst>
          <pc:docMk/>
          <pc:sldMk cId="3924233932" sldId="295"/>
        </pc:sldMkLst>
        <pc:spChg chg="mod">
          <ac:chgData name="Giuseppe Cancello Tortora" userId="5d31be39-cc6c-4094-ae43-27cded715861" providerId="ADAL" clId="{C7909652-A742-46F2-86A0-1A9F8DF97B30}" dt="2022-04-27T08:55:07.189" v="4624" actId="1076"/>
          <ac:spMkLst>
            <pc:docMk/>
            <pc:sldMk cId="3924233932" sldId="295"/>
            <ac:spMk id="12" creationId="{0EA53A3E-4E91-4C25-B6FF-455F90110455}"/>
          </ac:spMkLst>
        </pc:spChg>
        <pc:spChg chg="add mod">
          <ac:chgData name="Giuseppe Cancello Tortora" userId="5d31be39-cc6c-4094-ae43-27cded715861" providerId="ADAL" clId="{C7909652-A742-46F2-86A0-1A9F8DF97B30}" dt="2022-04-27T08:55:02.959" v="4623" actId="1076"/>
          <ac:spMkLst>
            <pc:docMk/>
            <pc:sldMk cId="3924233932" sldId="295"/>
            <ac:spMk id="14" creationId="{24E4BB4D-1E0A-4A49-B371-9AD55D0B9040}"/>
          </ac:spMkLst>
        </pc:spChg>
        <pc:spChg chg="add mod">
          <ac:chgData name="Giuseppe Cancello Tortora" userId="5d31be39-cc6c-4094-ae43-27cded715861" providerId="ADAL" clId="{C7909652-A742-46F2-86A0-1A9F8DF97B30}" dt="2022-04-27T08:54:59.131" v="4622" actId="1076"/>
          <ac:spMkLst>
            <pc:docMk/>
            <pc:sldMk cId="3924233932" sldId="295"/>
            <ac:spMk id="16" creationId="{5A0C4ABA-E66D-4566-8F3D-4D545421FA95}"/>
          </ac:spMkLst>
        </pc:spChg>
        <pc:spChg chg="del">
          <ac:chgData name="Giuseppe Cancello Tortora" userId="5d31be39-cc6c-4094-ae43-27cded715861" providerId="ADAL" clId="{C7909652-A742-46F2-86A0-1A9F8DF97B30}" dt="2022-04-26T13:01:04.093" v="1479"/>
          <ac:spMkLst>
            <pc:docMk/>
            <pc:sldMk cId="3924233932" sldId="295"/>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3924233932" sldId="295"/>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3924233932" sldId="295"/>
            <ac:grpSpMk id="33" creationId="{828A5161-06F1-46CF-8AD7-844680A59E13}"/>
          </ac:grpSpMkLst>
        </pc:grpChg>
        <pc:graphicFrameChg chg="mod">
          <ac:chgData name="Giuseppe Cancello Tortora" userId="5d31be39-cc6c-4094-ae43-27cded715861" providerId="ADAL" clId="{C7909652-A742-46F2-86A0-1A9F8DF97B30}" dt="2022-04-26T14:36:40.905" v="2864" actId="2711"/>
          <ac:graphicFrameMkLst>
            <pc:docMk/>
            <pc:sldMk cId="3924233932" sldId="295"/>
            <ac:graphicFrameMk id="13" creationId="{244E15DE-B29C-41D2-9F0F-3A844BD3480E}"/>
          </ac:graphicFrameMkLst>
        </pc:graphicFrameChg>
        <pc:picChg chg="add mod">
          <ac:chgData name="Giuseppe Cancello Tortora" userId="5d31be39-cc6c-4094-ae43-27cded715861" providerId="ADAL" clId="{C7909652-A742-46F2-86A0-1A9F8DF97B30}" dt="2022-04-26T15:55:45.534" v="4272" actId="29295"/>
          <ac:picMkLst>
            <pc:docMk/>
            <pc:sldMk cId="3924233932" sldId="295"/>
            <ac:picMk id="3" creationId="{CFB28E1C-E440-447E-A923-46D55DFCD2B6}"/>
          </ac:picMkLst>
        </pc:picChg>
      </pc:sldChg>
      <pc:sldChg chg="addSp delSp modSp add mod ord modAnim delDesignElem">
        <pc:chgData name="Giuseppe Cancello Tortora" userId="5d31be39-cc6c-4094-ae43-27cded715861" providerId="ADAL" clId="{C7909652-A742-46F2-86A0-1A9F8DF97B30}" dt="2022-04-27T09:54:41.306" v="4917"/>
        <pc:sldMkLst>
          <pc:docMk/>
          <pc:sldMk cId="804947156" sldId="296"/>
        </pc:sldMkLst>
        <pc:spChg chg="add del mod">
          <ac:chgData name="Giuseppe Cancello Tortora" userId="5d31be39-cc6c-4094-ae43-27cded715861" providerId="ADAL" clId="{C7909652-A742-46F2-86A0-1A9F8DF97B30}" dt="2022-04-26T10:32:56.632" v="519" actId="478"/>
          <ac:spMkLst>
            <pc:docMk/>
            <pc:sldMk cId="804947156" sldId="296"/>
            <ac:spMk id="3" creationId="{A7E09839-A30C-46BB-858B-028D1A43FCAC}"/>
          </ac:spMkLst>
        </pc:spChg>
        <pc:spChg chg="mod">
          <ac:chgData name="Giuseppe Cancello Tortora" userId="5d31be39-cc6c-4094-ae43-27cded715861" providerId="ADAL" clId="{C7909652-A742-46F2-86A0-1A9F8DF97B30}" dt="2022-04-26T12:53:45.822" v="1257" actId="2711"/>
          <ac:spMkLst>
            <pc:docMk/>
            <pc:sldMk cId="804947156" sldId="296"/>
            <ac:spMk id="4" creationId="{BBA08E95-151C-490D-BE75-0C06ACC12935}"/>
          </ac:spMkLst>
        </pc:spChg>
        <pc:spChg chg="add del mod">
          <ac:chgData name="Giuseppe Cancello Tortora" userId="5d31be39-cc6c-4094-ae43-27cded715861" providerId="ADAL" clId="{C7909652-A742-46F2-86A0-1A9F8DF97B30}" dt="2022-04-27T08:38:38.506" v="4590" actId="478"/>
          <ac:spMkLst>
            <pc:docMk/>
            <pc:sldMk cId="804947156" sldId="296"/>
            <ac:spMk id="5" creationId="{D57CB928-97DD-415E-9F23-46F45DCF3F20}"/>
          </ac:spMkLst>
        </pc:spChg>
        <pc:spChg chg="add del mod">
          <ac:chgData name="Giuseppe Cancello Tortora" userId="5d31be39-cc6c-4094-ae43-27cded715861" providerId="ADAL" clId="{C7909652-A742-46F2-86A0-1A9F8DF97B30}" dt="2022-04-26T12:49:17.733" v="1202" actId="478"/>
          <ac:spMkLst>
            <pc:docMk/>
            <pc:sldMk cId="804947156" sldId="296"/>
            <ac:spMk id="16" creationId="{39DD4D12-39C2-4CE1-8D26-0A09012A24B0}"/>
          </ac:spMkLst>
        </pc:spChg>
        <pc:spChg chg="mod">
          <ac:chgData name="Giuseppe Cancello Tortora" userId="5d31be39-cc6c-4094-ae43-27cded715861" providerId="ADAL" clId="{C7909652-A742-46F2-86A0-1A9F8DF97B30}" dt="2022-04-26T14:37:48.425" v="2868" actId="2711"/>
          <ac:spMkLst>
            <pc:docMk/>
            <pc:sldMk cId="804947156" sldId="296"/>
            <ac:spMk id="20" creationId="{BF17AB88-56BA-42EB-981A-E58FC5656BE8}"/>
          </ac:spMkLst>
        </pc:spChg>
        <pc:spChg chg="add del mod">
          <ac:chgData name="Giuseppe Cancello Tortora" userId="5d31be39-cc6c-4094-ae43-27cded715861" providerId="ADAL" clId="{C7909652-A742-46F2-86A0-1A9F8DF97B30}" dt="2022-04-26T12:49:26.289" v="1206" actId="478"/>
          <ac:spMkLst>
            <pc:docMk/>
            <pc:sldMk cId="804947156" sldId="296"/>
            <ac:spMk id="21" creationId="{0A355E1E-6049-4118-A65B-030CD2AC33E7}"/>
          </ac:spMkLst>
        </pc:spChg>
        <pc:spChg chg="add mod">
          <ac:chgData name="Giuseppe Cancello Tortora" userId="5d31be39-cc6c-4094-ae43-27cded715861" providerId="ADAL" clId="{C7909652-A742-46F2-86A0-1A9F8DF97B30}" dt="2022-04-27T09:45:22.686" v="4890" actId="113"/>
          <ac:spMkLst>
            <pc:docMk/>
            <pc:sldMk cId="804947156" sldId="296"/>
            <ac:spMk id="22" creationId="{96229864-B7DC-4EDC-AE38-6807F275963C}"/>
          </ac:spMkLst>
        </pc:spChg>
        <pc:spChg chg="add del mod">
          <ac:chgData name="Giuseppe Cancello Tortora" userId="5d31be39-cc6c-4094-ae43-27cded715861" providerId="ADAL" clId="{C7909652-A742-46F2-86A0-1A9F8DF97B30}" dt="2022-04-26T12:51:55.174" v="1238" actId="478"/>
          <ac:spMkLst>
            <pc:docMk/>
            <pc:sldMk cId="804947156" sldId="296"/>
            <ac:spMk id="23" creationId="{05ACB2A3-1F91-4DE6-81A2-3FAD2CA72CC0}"/>
          </ac:spMkLst>
        </pc:spChg>
        <pc:spChg chg="add del mod">
          <ac:chgData name="Giuseppe Cancello Tortora" userId="5d31be39-cc6c-4094-ae43-27cded715861" providerId="ADAL" clId="{C7909652-A742-46F2-86A0-1A9F8DF97B30}" dt="2022-04-26T10:42:17.451" v="874"/>
          <ac:spMkLst>
            <pc:docMk/>
            <pc:sldMk cId="804947156" sldId="296"/>
            <ac:spMk id="23" creationId="{4303CC48-00D2-4402-B8C4-78C75ADE09D6}"/>
          </ac:spMkLst>
        </pc:spChg>
        <pc:spChg chg="add del mod">
          <ac:chgData name="Giuseppe Cancello Tortora" userId="5d31be39-cc6c-4094-ae43-27cded715861" providerId="ADAL" clId="{C7909652-A742-46F2-86A0-1A9F8DF97B30}" dt="2022-04-26T12:49:36.354" v="1210" actId="478"/>
          <ac:spMkLst>
            <pc:docMk/>
            <pc:sldMk cId="804947156" sldId="296"/>
            <ac:spMk id="24" creationId="{1A9CDFC5-79C7-42EF-BF93-E0CDA8C2FDD4}"/>
          </ac:spMkLst>
        </pc:spChg>
        <pc:spChg chg="add mod">
          <ac:chgData name="Giuseppe Cancello Tortora" userId="5d31be39-cc6c-4094-ae43-27cded715861" providerId="ADAL" clId="{C7909652-A742-46F2-86A0-1A9F8DF97B30}" dt="2022-04-27T08:52:39.561" v="4621" actId="1076"/>
          <ac:spMkLst>
            <pc:docMk/>
            <pc:sldMk cId="804947156" sldId="296"/>
            <ac:spMk id="25" creationId="{326903DB-23D1-425C-8E2A-5E817A3E5E96}"/>
          </ac:spMkLst>
        </pc:spChg>
        <pc:spChg chg="add del mod">
          <ac:chgData name="Giuseppe Cancello Tortora" userId="5d31be39-cc6c-4094-ae43-27cded715861" providerId="ADAL" clId="{C7909652-A742-46F2-86A0-1A9F8DF97B30}" dt="2022-04-26T12:50:44.237" v="1225" actId="478"/>
          <ac:spMkLst>
            <pc:docMk/>
            <pc:sldMk cId="804947156" sldId="296"/>
            <ac:spMk id="26" creationId="{1D81023A-FB29-4776-A34A-A4C02D3CC9EF}"/>
          </ac:spMkLst>
        </pc:spChg>
        <pc:spChg chg="add del mod">
          <ac:chgData name="Giuseppe Cancello Tortora" userId="5d31be39-cc6c-4094-ae43-27cded715861" providerId="ADAL" clId="{C7909652-A742-46F2-86A0-1A9F8DF97B30}" dt="2022-04-26T12:52:30.663" v="1245" actId="478"/>
          <ac:spMkLst>
            <pc:docMk/>
            <pc:sldMk cId="804947156" sldId="296"/>
            <ac:spMk id="27" creationId="{22971399-3A91-4E0F-B0B9-9A32B31BFFE1}"/>
          </ac:spMkLst>
        </pc:spChg>
        <pc:spChg chg="mod">
          <ac:chgData name="Giuseppe Cancello Tortora" userId="5d31be39-cc6c-4094-ae43-27cded715861" providerId="ADAL" clId="{C7909652-A742-46F2-86A0-1A9F8DF97B30}" dt="2022-04-26T14:37:48.425" v="2868" actId="2711"/>
          <ac:spMkLst>
            <pc:docMk/>
            <pc:sldMk cId="804947156" sldId="296"/>
            <ac:spMk id="29" creationId="{3457E516-24FF-4DF5-9E0A-AC9ACB8216BB}"/>
          </ac:spMkLst>
        </pc:spChg>
        <pc:spChg chg="del">
          <ac:chgData name="Giuseppe Cancello Tortora" userId="5d31be39-cc6c-4094-ae43-27cded715861" providerId="ADAL" clId="{C7909652-A742-46F2-86A0-1A9F8DF97B30}" dt="2022-04-26T13:01:04.093" v="1479"/>
          <ac:spMkLst>
            <pc:docMk/>
            <pc:sldMk cId="804947156" sldId="296"/>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804947156" sldId="296"/>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804947156" sldId="296"/>
            <ac:grpSpMk id="33" creationId="{828A5161-06F1-46CF-8AD7-844680A59E13}"/>
          </ac:grpSpMkLst>
        </pc:grpChg>
        <pc:graphicFrameChg chg="del mod">
          <ac:chgData name="Giuseppe Cancello Tortora" userId="5d31be39-cc6c-4094-ae43-27cded715861" providerId="ADAL" clId="{C7909652-A742-46F2-86A0-1A9F8DF97B30}" dt="2022-04-26T10:32:54.465" v="518" actId="478"/>
          <ac:graphicFrameMkLst>
            <pc:docMk/>
            <pc:sldMk cId="804947156" sldId="296"/>
            <ac:graphicFrameMk id="36" creationId="{A69082C8-E699-8FA8-D702-03F6B7759BA5}"/>
          </ac:graphicFrameMkLst>
        </pc:graphicFrameChg>
        <pc:picChg chg="add mod">
          <ac:chgData name="Giuseppe Cancello Tortora" userId="5d31be39-cc6c-4094-ae43-27cded715861" providerId="ADAL" clId="{C7909652-A742-46F2-86A0-1A9F8DF97B30}" dt="2022-04-26T15:56:10.668" v="4277" actId="29295"/>
          <ac:picMkLst>
            <pc:docMk/>
            <pc:sldMk cId="804947156" sldId="296"/>
            <ac:picMk id="3" creationId="{22FD99C7-9A9B-4104-A60C-92DFFA9747E4}"/>
          </ac:picMkLst>
        </pc:picChg>
        <pc:picChg chg="add del mod">
          <ac:chgData name="Giuseppe Cancello Tortora" userId="5d31be39-cc6c-4094-ae43-27cded715861" providerId="ADAL" clId="{C7909652-A742-46F2-86A0-1A9F8DF97B30}" dt="2022-04-26T12:51:51.043" v="1237" actId="478"/>
          <ac:picMkLst>
            <pc:docMk/>
            <pc:sldMk cId="804947156" sldId="296"/>
            <ac:picMk id="3" creationId="{8BAD5703-C27E-43A1-842C-661DCB3475DA}"/>
          </ac:picMkLst>
        </pc:picChg>
        <pc:picChg chg="add mod">
          <ac:chgData name="Giuseppe Cancello Tortora" userId="5d31be39-cc6c-4094-ae43-27cded715861" providerId="ADAL" clId="{C7909652-A742-46F2-86A0-1A9F8DF97B30}" dt="2022-04-27T08:41:18.878" v="4611" actId="207"/>
          <ac:picMkLst>
            <pc:docMk/>
            <pc:sldMk cId="804947156" sldId="296"/>
            <ac:picMk id="4" creationId="{9716776E-B86F-4C71-A037-1B334C8EE610}"/>
          </ac:picMkLst>
        </pc:picChg>
        <pc:picChg chg="add mod">
          <ac:chgData name="Giuseppe Cancello Tortora" userId="5d31be39-cc6c-4094-ae43-27cded715861" providerId="ADAL" clId="{C7909652-A742-46F2-86A0-1A9F8DF97B30}" dt="2022-04-27T08:41:23.903" v="4612" actId="1076"/>
          <ac:picMkLst>
            <pc:docMk/>
            <pc:sldMk cId="804947156" sldId="296"/>
            <ac:picMk id="7" creationId="{FCC5E071-813A-4185-842B-F19131748174}"/>
          </ac:picMkLst>
        </pc:picChg>
        <pc:picChg chg="add del mod">
          <ac:chgData name="Giuseppe Cancello Tortora" userId="5d31be39-cc6c-4094-ae43-27cded715861" providerId="ADAL" clId="{C7909652-A742-46F2-86A0-1A9F8DF97B30}" dt="2022-04-27T08:35:08.728" v="4409" actId="478"/>
          <ac:picMkLst>
            <pc:docMk/>
            <pc:sldMk cId="804947156" sldId="296"/>
            <ac:picMk id="8" creationId="{99A0AA17-426E-45F4-8FC0-887BBADC8F2B}"/>
          </ac:picMkLst>
        </pc:picChg>
        <pc:picChg chg="add mod">
          <ac:chgData name="Giuseppe Cancello Tortora" userId="5d31be39-cc6c-4094-ae43-27cded715861" providerId="ADAL" clId="{C7909652-A742-46F2-86A0-1A9F8DF97B30}" dt="2022-04-26T12:54:23.190" v="1259" actId="1076"/>
          <ac:picMkLst>
            <pc:docMk/>
            <pc:sldMk cId="804947156" sldId="296"/>
            <ac:picMk id="9" creationId="{C90E003B-C19A-4335-80DC-5255FA4E7B0D}"/>
          </ac:picMkLst>
        </pc:picChg>
        <pc:picChg chg="add mod">
          <ac:chgData name="Giuseppe Cancello Tortora" userId="5d31be39-cc6c-4094-ae43-27cded715861" providerId="ADAL" clId="{C7909652-A742-46F2-86A0-1A9F8DF97B30}" dt="2022-04-27T08:40:57.203" v="4609" actId="1076"/>
          <ac:picMkLst>
            <pc:docMk/>
            <pc:sldMk cId="804947156" sldId="296"/>
            <ac:picMk id="11" creationId="{6977AF8E-33D1-4691-8502-DF34CB5C4B90}"/>
          </ac:picMkLst>
        </pc:picChg>
        <pc:picChg chg="add mod modCrop">
          <ac:chgData name="Giuseppe Cancello Tortora" userId="5d31be39-cc6c-4094-ae43-27cded715861" providerId="ADAL" clId="{C7909652-A742-46F2-86A0-1A9F8DF97B30}" dt="2022-04-27T08:40:53.013" v="4607" actId="1076"/>
          <ac:picMkLst>
            <pc:docMk/>
            <pc:sldMk cId="804947156" sldId="296"/>
            <ac:picMk id="12" creationId="{B9B4C8F4-FC04-4115-AEAE-14D755AE8A7C}"/>
          </ac:picMkLst>
        </pc:picChg>
        <pc:picChg chg="add mod">
          <ac:chgData name="Giuseppe Cancello Tortora" userId="5d31be39-cc6c-4094-ae43-27cded715861" providerId="ADAL" clId="{C7909652-A742-46F2-86A0-1A9F8DF97B30}" dt="2022-04-27T08:59:46.509" v="4627" actId="1076"/>
          <ac:picMkLst>
            <pc:docMk/>
            <pc:sldMk cId="804947156" sldId="296"/>
            <ac:picMk id="1026" creationId="{7FD26ADF-C6B6-46B9-9720-6EC0342DD9BF}"/>
          </ac:picMkLst>
        </pc:picChg>
      </pc:sldChg>
      <pc:sldChg chg="add del">
        <pc:chgData name="Giuseppe Cancello Tortora" userId="5d31be39-cc6c-4094-ae43-27cded715861" providerId="ADAL" clId="{C7909652-A742-46F2-86A0-1A9F8DF97B30}" dt="2022-04-26T12:55:06.721" v="1265" actId="2696"/>
        <pc:sldMkLst>
          <pc:docMk/>
          <pc:sldMk cId="3650595033" sldId="297"/>
        </pc:sldMkLst>
      </pc:sldChg>
      <pc:sldChg chg="addSp delSp modSp add mod delAnim modAnim delDesignElem">
        <pc:chgData name="Giuseppe Cancello Tortora" userId="5d31be39-cc6c-4094-ae43-27cded715861" providerId="ADAL" clId="{C7909652-A742-46F2-86A0-1A9F8DF97B30}" dt="2022-04-27T10:00:15.475" v="4937"/>
        <pc:sldMkLst>
          <pc:docMk/>
          <pc:sldMk cId="573726373" sldId="300"/>
        </pc:sldMkLst>
        <pc:spChg chg="mod">
          <ac:chgData name="Giuseppe Cancello Tortora" userId="5d31be39-cc6c-4094-ae43-27cded715861" providerId="ADAL" clId="{C7909652-A742-46F2-86A0-1A9F8DF97B30}" dt="2022-04-27T09:46:26.232" v="4891" actId="113"/>
          <ac:spMkLst>
            <pc:docMk/>
            <pc:sldMk cId="573726373" sldId="300"/>
            <ac:spMk id="5" creationId="{D57CB928-97DD-415E-9F23-46F45DCF3F20}"/>
          </ac:spMkLst>
        </pc:spChg>
        <pc:spChg chg="mod">
          <ac:chgData name="Giuseppe Cancello Tortora" userId="5d31be39-cc6c-4094-ae43-27cded715861" providerId="ADAL" clId="{C7909652-A742-46F2-86A0-1A9F8DF97B30}" dt="2022-04-26T14:17:46.941" v="2408" actId="2711"/>
          <ac:spMkLst>
            <pc:docMk/>
            <pc:sldMk cId="573726373" sldId="300"/>
            <ac:spMk id="20" creationId="{BF17AB88-56BA-42EB-981A-E58FC5656BE8}"/>
          </ac:spMkLst>
        </pc:spChg>
        <pc:spChg chg="add mod">
          <ac:chgData name="Giuseppe Cancello Tortora" userId="5d31be39-cc6c-4094-ae43-27cded715861" providerId="ADAL" clId="{C7909652-A742-46F2-86A0-1A9F8DF97B30}" dt="2022-04-26T13:00:38.839" v="1457"/>
          <ac:spMkLst>
            <pc:docMk/>
            <pc:sldMk cId="573726373" sldId="300"/>
            <ac:spMk id="21" creationId="{F328FACC-177A-4F6A-AE87-7166EDADFFDC}"/>
          </ac:spMkLst>
        </pc:spChg>
        <pc:spChg chg="del">
          <ac:chgData name="Giuseppe Cancello Tortora" userId="5d31be39-cc6c-4094-ae43-27cded715861" providerId="ADAL" clId="{C7909652-A742-46F2-86A0-1A9F8DF97B30}" dt="2022-04-26T12:55:26.434" v="1289" actId="478"/>
          <ac:spMkLst>
            <pc:docMk/>
            <pc:sldMk cId="573726373" sldId="300"/>
            <ac:spMk id="22" creationId="{96229864-B7DC-4EDC-AE38-6807F275963C}"/>
          </ac:spMkLst>
        </pc:spChg>
        <pc:spChg chg="add mod">
          <ac:chgData name="Giuseppe Cancello Tortora" userId="5d31be39-cc6c-4094-ae43-27cded715861" providerId="ADAL" clId="{C7909652-A742-46F2-86A0-1A9F8DF97B30}" dt="2022-04-26T13:00:38.839" v="1457"/>
          <ac:spMkLst>
            <pc:docMk/>
            <pc:sldMk cId="573726373" sldId="300"/>
            <ac:spMk id="23" creationId="{1286309E-0F59-4B5C-923B-C6641C7536D1}"/>
          </ac:spMkLst>
        </pc:spChg>
        <pc:spChg chg="del">
          <ac:chgData name="Giuseppe Cancello Tortora" userId="5d31be39-cc6c-4094-ae43-27cded715861" providerId="ADAL" clId="{C7909652-A742-46F2-86A0-1A9F8DF97B30}" dt="2022-04-26T12:55:31.045" v="1291" actId="478"/>
          <ac:spMkLst>
            <pc:docMk/>
            <pc:sldMk cId="573726373" sldId="300"/>
            <ac:spMk id="25" creationId="{326903DB-23D1-425C-8E2A-5E817A3E5E96}"/>
          </ac:spMkLst>
        </pc:spChg>
        <pc:spChg chg="add mod">
          <ac:chgData name="Giuseppe Cancello Tortora" userId="5d31be39-cc6c-4094-ae43-27cded715861" providerId="ADAL" clId="{C7909652-A742-46F2-86A0-1A9F8DF97B30}" dt="2022-04-27T08:13:06.342" v="4398" actId="571"/>
          <ac:spMkLst>
            <pc:docMk/>
            <pc:sldMk cId="573726373" sldId="300"/>
            <ac:spMk id="26" creationId="{10556D80-F4D8-4456-B1D7-E440F30DA75A}"/>
          </ac:spMkLst>
        </pc:spChg>
        <pc:spChg chg="add mod">
          <ac:chgData name="Giuseppe Cancello Tortora" userId="5d31be39-cc6c-4094-ae43-27cded715861" providerId="ADAL" clId="{C7909652-A742-46F2-86A0-1A9F8DF97B30}" dt="2022-04-27T08:13:06.342" v="4398" actId="571"/>
          <ac:spMkLst>
            <pc:docMk/>
            <pc:sldMk cId="573726373" sldId="300"/>
            <ac:spMk id="29" creationId="{A22738C8-75A8-4CD9-B18C-CFA30F0552E9}"/>
          </ac:spMkLst>
        </pc:spChg>
        <pc:spChg chg="add mod">
          <ac:chgData name="Giuseppe Cancello Tortora" userId="5d31be39-cc6c-4094-ae43-27cded715861" providerId="ADAL" clId="{C7909652-A742-46F2-86A0-1A9F8DF97B30}" dt="2022-04-26T13:09:35.917" v="1661" actId="207"/>
          <ac:spMkLst>
            <pc:docMk/>
            <pc:sldMk cId="573726373" sldId="300"/>
            <ac:spMk id="30" creationId="{E6DA93A9-1D66-49BC-BAE7-65BE48BCA9AF}"/>
          </ac:spMkLst>
        </pc:spChg>
        <pc:spChg chg="add mod">
          <ac:chgData name="Giuseppe Cancello Tortora" userId="5d31be39-cc6c-4094-ae43-27cded715861" providerId="ADAL" clId="{C7909652-A742-46F2-86A0-1A9F8DF97B30}" dt="2022-04-26T13:09:35.917" v="1661" actId="207"/>
          <ac:spMkLst>
            <pc:docMk/>
            <pc:sldMk cId="573726373" sldId="300"/>
            <ac:spMk id="31" creationId="{275D18BA-6D52-4BA5-9BFF-C3EBABACEB17}"/>
          </ac:spMkLst>
        </pc:spChg>
        <pc:spChg chg="del">
          <ac:chgData name="Giuseppe Cancello Tortora" userId="5d31be39-cc6c-4094-ae43-27cded715861" providerId="ADAL" clId="{C7909652-A742-46F2-86A0-1A9F8DF97B30}" dt="2022-04-26T13:01:04.093" v="1479"/>
          <ac:spMkLst>
            <pc:docMk/>
            <pc:sldMk cId="573726373" sldId="300"/>
            <ac:spMk id="32" creationId="{2B566528-1B12-4246-9431-5C2D7D081168}"/>
          </ac:spMkLst>
        </pc:spChg>
        <pc:spChg chg="add mod">
          <ac:chgData name="Giuseppe Cancello Tortora" userId="5d31be39-cc6c-4094-ae43-27cded715861" providerId="ADAL" clId="{C7909652-A742-46F2-86A0-1A9F8DF97B30}" dt="2022-04-26T13:10:33.462" v="1666" actId="207"/>
          <ac:spMkLst>
            <pc:docMk/>
            <pc:sldMk cId="573726373" sldId="300"/>
            <ac:spMk id="35" creationId="{D0F6FA4A-B71D-4304-BE82-3061F342F738}"/>
          </ac:spMkLst>
        </pc:spChg>
        <pc:spChg chg="add mod">
          <ac:chgData name="Giuseppe Cancello Tortora" userId="5d31be39-cc6c-4094-ae43-27cded715861" providerId="ADAL" clId="{C7909652-A742-46F2-86A0-1A9F8DF97B30}" dt="2022-04-26T13:10:33.462" v="1666" actId="207"/>
          <ac:spMkLst>
            <pc:docMk/>
            <pc:sldMk cId="573726373" sldId="300"/>
            <ac:spMk id="36" creationId="{FFBCF60A-7334-424E-8D72-DE5C5787F294}"/>
          </ac:spMkLst>
        </pc:spChg>
        <pc:spChg chg="add mod">
          <ac:chgData name="Giuseppe Cancello Tortora" userId="5d31be39-cc6c-4094-ae43-27cded715861" providerId="ADAL" clId="{C7909652-A742-46F2-86A0-1A9F8DF97B30}" dt="2022-04-26T13:10:04.229" v="1662" actId="207"/>
          <ac:spMkLst>
            <pc:docMk/>
            <pc:sldMk cId="573726373" sldId="300"/>
            <ac:spMk id="37" creationId="{824623B5-B0F4-4EA2-AC06-31806BD60BF6}"/>
          </ac:spMkLst>
        </pc:spChg>
        <pc:spChg chg="add mod">
          <ac:chgData name="Giuseppe Cancello Tortora" userId="5d31be39-cc6c-4094-ae43-27cded715861" providerId="ADAL" clId="{C7909652-A742-46F2-86A0-1A9F8DF97B30}" dt="2022-04-26T13:10:04.229" v="1662" actId="207"/>
          <ac:spMkLst>
            <pc:docMk/>
            <pc:sldMk cId="573726373" sldId="300"/>
            <ac:spMk id="38" creationId="{0258794E-9A16-403F-8049-38715E9E4C25}"/>
          </ac:spMkLst>
        </pc:spChg>
        <pc:spChg chg="add mod">
          <ac:chgData name="Giuseppe Cancello Tortora" userId="5d31be39-cc6c-4094-ae43-27cded715861" providerId="ADAL" clId="{C7909652-A742-46F2-86A0-1A9F8DF97B30}" dt="2022-04-26T13:10:22.287" v="1664" actId="207"/>
          <ac:spMkLst>
            <pc:docMk/>
            <pc:sldMk cId="573726373" sldId="300"/>
            <ac:spMk id="39" creationId="{B37E706D-05B3-4DC9-A779-09053E4F85F6}"/>
          </ac:spMkLst>
        </pc:spChg>
        <pc:spChg chg="add mod">
          <ac:chgData name="Giuseppe Cancello Tortora" userId="5d31be39-cc6c-4094-ae43-27cded715861" providerId="ADAL" clId="{C7909652-A742-46F2-86A0-1A9F8DF97B30}" dt="2022-04-26T13:10:22.287" v="1664" actId="207"/>
          <ac:spMkLst>
            <pc:docMk/>
            <pc:sldMk cId="573726373" sldId="300"/>
            <ac:spMk id="40" creationId="{E7B2D162-11B2-4AEF-90B9-74E2CABAC021}"/>
          </ac:spMkLst>
        </pc:spChg>
        <pc:spChg chg="add mod">
          <ac:chgData name="Giuseppe Cancello Tortora" userId="5d31be39-cc6c-4094-ae43-27cded715861" providerId="ADAL" clId="{C7909652-A742-46F2-86A0-1A9F8DF97B30}" dt="2022-04-26T13:10:10.695" v="1663" actId="207"/>
          <ac:spMkLst>
            <pc:docMk/>
            <pc:sldMk cId="573726373" sldId="300"/>
            <ac:spMk id="41" creationId="{9663C1CF-190A-48BE-ACF6-DE35377B3114}"/>
          </ac:spMkLst>
        </pc:spChg>
        <pc:spChg chg="add mod">
          <ac:chgData name="Giuseppe Cancello Tortora" userId="5d31be39-cc6c-4094-ae43-27cded715861" providerId="ADAL" clId="{C7909652-A742-46F2-86A0-1A9F8DF97B30}" dt="2022-04-26T13:10:10.695" v="1663" actId="207"/>
          <ac:spMkLst>
            <pc:docMk/>
            <pc:sldMk cId="573726373" sldId="300"/>
            <ac:spMk id="42" creationId="{DA404661-532B-4A0F-98E2-4A1B91EA5CBA}"/>
          </ac:spMkLst>
        </pc:spChg>
        <pc:spChg chg="add del mod topLvl">
          <ac:chgData name="Giuseppe Cancello Tortora" userId="5d31be39-cc6c-4094-ae43-27cded715861" providerId="ADAL" clId="{C7909652-A742-46F2-86A0-1A9F8DF97B30}" dt="2022-04-27T09:58:07.748" v="4928" actId="478"/>
          <ac:spMkLst>
            <pc:docMk/>
            <pc:sldMk cId="573726373" sldId="300"/>
            <ac:spMk id="43" creationId="{A36F51B1-AB67-4CF7-B95B-AE6B12DC4C34}"/>
          </ac:spMkLst>
        </pc:spChg>
        <pc:spChg chg="mod topLvl">
          <ac:chgData name="Giuseppe Cancello Tortora" userId="5d31be39-cc6c-4094-ae43-27cded715861" providerId="ADAL" clId="{C7909652-A742-46F2-86A0-1A9F8DF97B30}" dt="2022-04-27T08:12:24.236" v="4395" actId="165"/>
          <ac:spMkLst>
            <pc:docMk/>
            <pc:sldMk cId="573726373" sldId="300"/>
            <ac:spMk id="45" creationId="{53ACC52D-4277-4820-8D14-BC683B065872}"/>
          </ac:spMkLst>
        </pc:spChg>
        <pc:spChg chg="mod topLvl">
          <ac:chgData name="Giuseppe Cancello Tortora" userId="5d31be39-cc6c-4094-ae43-27cded715861" providerId="ADAL" clId="{C7909652-A742-46F2-86A0-1A9F8DF97B30}" dt="2022-04-27T08:12:24.236" v="4395" actId="165"/>
          <ac:spMkLst>
            <pc:docMk/>
            <pc:sldMk cId="573726373" sldId="300"/>
            <ac:spMk id="46" creationId="{7172A85B-3664-480C-8C86-8A4745EB444D}"/>
          </ac:spMkLst>
        </pc:spChg>
        <pc:spChg chg="mod topLvl">
          <ac:chgData name="Giuseppe Cancello Tortora" userId="5d31be39-cc6c-4094-ae43-27cded715861" providerId="ADAL" clId="{C7909652-A742-46F2-86A0-1A9F8DF97B30}" dt="2022-04-27T08:12:24.236" v="4395" actId="165"/>
          <ac:spMkLst>
            <pc:docMk/>
            <pc:sldMk cId="573726373" sldId="300"/>
            <ac:spMk id="47" creationId="{75BE7CAA-AB28-4003-8BA8-2BDFDFC929AE}"/>
          </ac:spMkLst>
        </pc:spChg>
        <pc:spChg chg="mod topLvl">
          <ac:chgData name="Giuseppe Cancello Tortora" userId="5d31be39-cc6c-4094-ae43-27cded715861" providerId="ADAL" clId="{C7909652-A742-46F2-86A0-1A9F8DF97B30}" dt="2022-04-27T08:12:24.236" v="4395" actId="165"/>
          <ac:spMkLst>
            <pc:docMk/>
            <pc:sldMk cId="573726373" sldId="300"/>
            <ac:spMk id="48" creationId="{95442B48-23FF-47A5-9962-884C59E264AD}"/>
          </ac:spMkLst>
        </pc:spChg>
        <pc:spChg chg="add mod topLvl">
          <ac:chgData name="Giuseppe Cancello Tortora" userId="5d31be39-cc6c-4094-ae43-27cded715861" providerId="ADAL" clId="{C7909652-A742-46F2-86A0-1A9F8DF97B30}" dt="2022-04-27T08:12:24.236" v="4395" actId="165"/>
          <ac:spMkLst>
            <pc:docMk/>
            <pc:sldMk cId="573726373" sldId="300"/>
            <ac:spMk id="51" creationId="{6F9620EA-1DB1-4C92-934B-77846BE518EB}"/>
          </ac:spMkLst>
        </pc:spChg>
        <pc:spChg chg="add mod topLvl">
          <ac:chgData name="Giuseppe Cancello Tortora" userId="5d31be39-cc6c-4094-ae43-27cded715861" providerId="ADAL" clId="{C7909652-A742-46F2-86A0-1A9F8DF97B30}" dt="2022-04-27T09:47:09.167" v="4892" actId="1036"/>
          <ac:spMkLst>
            <pc:docMk/>
            <pc:sldMk cId="573726373" sldId="300"/>
            <ac:spMk id="53" creationId="{4E7F6D8E-22A4-4460-BFE4-6AD9FB0F7033}"/>
          </ac:spMkLst>
        </pc:spChg>
        <pc:spChg chg="add mod topLvl">
          <ac:chgData name="Giuseppe Cancello Tortora" userId="5d31be39-cc6c-4094-ae43-27cded715861" providerId="ADAL" clId="{C7909652-A742-46F2-86A0-1A9F8DF97B30}" dt="2022-04-27T08:12:24.236" v="4395" actId="165"/>
          <ac:spMkLst>
            <pc:docMk/>
            <pc:sldMk cId="573726373" sldId="300"/>
            <ac:spMk id="55" creationId="{C9C0EF24-BB63-447D-AEDF-772C651CBBBF}"/>
          </ac:spMkLst>
        </pc:spChg>
        <pc:spChg chg="mod">
          <ac:chgData name="Giuseppe Cancello Tortora" userId="5d31be39-cc6c-4094-ae43-27cded715861" providerId="ADAL" clId="{C7909652-A742-46F2-86A0-1A9F8DF97B30}" dt="2022-04-26T13:35:31.596" v="1982"/>
          <ac:spMkLst>
            <pc:docMk/>
            <pc:sldMk cId="573726373" sldId="300"/>
            <ac:spMk id="74" creationId="{EB223A2F-19F5-4788-BC8E-3A9EEE147DED}"/>
          </ac:spMkLst>
        </pc:spChg>
        <pc:spChg chg="mod">
          <ac:chgData name="Giuseppe Cancello Tortora" userId="5d31be39-cc6c-4094-ae43-27cded715861" providerId="ADAL" clId="{C7909652-A742-46F2-86A0-1A9F8DF97B30}" dt="2022-04-26T13:35:31.596" v="1982"/>
          <ac:spMkLst>
            <pc:docMk/>
            <pc:sldMk cId="573726373" sldId="300"/>
            <ac:spMk id="75" creationId="{C025341C-F0B7-4A71-94D7-8BA117A7DA41}"/>
          </ac:spMkLst>
        </pc:spChg>
        <pc:spChg chg="mod">
          <ac:chgData name="Giuseppe Cancello Tortora" userId="5d31be39-cc6c-4094-ae43-27cded715861" providerId="ADAL" clId="{C7909652-A742-46F2-86A0-1A9F8DF97B30}" dt="2022-04-26T13:35:31.596" v="1982"/>
          <ac:spMkLst>
            <pc:docMk/>
            <pc:sldMk cId="573726373" sldId="300"/>
            <ac:spMk id="77" creationId="{1AC42D96-64E6-4002-82B2-CAD50FDC3B6A}"/>
          </ac:spMkLst>
        </pc:spChg>
        <pc:spChg chg="mod">
          <ac:chgData name="Giuseppe Cancello Tortora" userId="5d31be39-cc6c-4094-ae43-27cded715861" providerId="ADAL" clId="{C7909652-A742-46F2-86A0-1A9F8DF97B30}" dt="2022-04-26T13:35:31.596" v="1982"/>
          <ac:spMkLst>
            <pc:docMk/>
            <pc:sldMk cId="573726373" sldId="300"/>
            <ac:spMk id="78" creationId="{1F7927BC-C2A8-4158-919A-9B71A91FE980}"/>
          </ac:spMkLst>
        </pc:spChg>
        <pc:spChg chg="mod">
          <ac:chgData name="Giuseppe Cancello Tortora" userId="5d31be39-cc6c-4094-ae43-27cded715861" providerId="ADAL" clId="{C7909652-A742-46F2-86A0-1A9F8DF97B30}" dt="2022-04-26T13:35:31.596" v="1982"/>
          <ac:spMkLst>
            <pc:docMk/>
            <pc:sldMk cId="573726373" sldId="300"/>
            <ac:spMk id="80" creationId="{C8FE8879-B583-4AD9-87D0-D30FDDE4099D}"/>
          </ac:spMkLst>
        </pc:spChg>
        <pc:spChg chg="mod">
          <ac:chgData name="Giuseppe Cancello Tortora" userId="5d31be39-cc6c-4094-ae43-27cded715861" providerId="ADAL" clId="{C7909652-A742-46F2-86A0-1A9F8DF97B30}" dt="2022-04-26T13:35:31.596" v="1982"/>
          <ac:spMkLst>
            <pc:docMk/>
            <pc:sldMk cId="573726373" sldId="300"/>
            <ac:spMk id="81" creationId="{FFDD7EEC-0BB8-498B-B3F1-00DEAFCE779F}"/>
          </ac:spMkLst>
        </pc:spChg>
        <pc:spChg chg="mod">
          <ac:chgData name="Giuseppe Cancello Tortora" userId="5d31be39-cc6c-4094-ae43-27cded715861" providerId="ADAL" clId="{C7909652-A742-46F2-86A0-1A9F8DF97B30}" dt="2022-04-26T13:35:31.596" v="1982"/>
          <ac:spMkLst>
            <pc:docMk/>
            <pc:sldMk cId="573726373" sldId="300"/>
            <ac:spMk id="83" creationId="{9E320CEA-8AE7-485C-8809-0763E21A66FB}"/>
          </ac:spMkLst>
        </pc:spChg>
        <pc:spChg chg="mod">
          <ac:chgData name="Giuseppe Cancello Tortora" userId="5d31be39-cc6c-4094-ae43-27cded715861" providerId="ADAL" clId="{C7909652-A742-46F2-86A0-1A9F8DF97B30}" dt="2022-04-26T13:35:31.596" v="1982"/>
          <ac:spMkLst>
            <pc:docMk/>
            <pc:sldMk cId="573726373" sldId="300"/>
            <ac:spMk id="84" creationId="{2B324043-82CA-485E-914F-41F186A69B27}"/>
          </ac:spMkLst>
        </pc:spChg>
        <pc:spChg chg="mod">
          <ac:chgData name="Giuseppe Cancello Tortora" userId="5d31be39-cc6c-4094-ae43-27cded715861" providerId="ADAL" clId="{C7909652-A742-46F2-86A0-1A9F8DF97B30}" dt="2022-04-26T13:35:31.596" v="1982"/>
          <ac:spMkLst>
            <pc:docMk/>
            <pc:sldMk cId="573726373" sldId="300"/>
            <ac:spMk id="86" creationId="{322DCCB9-0293-45C4-9838-C68AF3821DFE}"/>
          </ac:spMkLst>
        </pc:spChg>
        <pc:spChg chg="mod">
          <ac:chgData name="Giuseppe Cancello Tortora" userId="5d31be39-cc6c-4094-ae43-27cded715861" providerId="ADAL" clId="{C7909652-A742-46F2-86A0-1A9F8DF97B30}" dt="2022-04-26T13:35:31.596" v="1982"/>
          <ac:spMkLst>
            <pc:docMk/>
            <pc:sldMk cId="573726373" sldId="300"/>
            <ac:spMk id="87" creationId="{E27C9BF2-E452-4077-B7AB-76FED794A793}"/>
          </ac:spMkLst>
        </pc:spChg>
        <pc:spChg chg="add del mod">
          <ac:chgData name="Giuseppe Cancello Tortora" userId="5d31be39-cc6c-4094-ae43-27cded715861" providerId="ADAL" clId="{C7909652-A742-46F2-86A0-1A9F8DF97B30}" dt="2022-04-26T13:35:32.835" v="1983"/>
          <ac:spMkLst>
            <pc:docMk/>
            <pc:sldMk cId="573726373" sldId="300"/>
            <ac:spMk id="88" creationId="{C56595EA-E97B-4E92-B081-4928A77E2A3D}"/>
          </ac:spMkLst>
        </pc:spChg>
        <pc:spChg chg="add mod topLvl">
          <ac:chgData name="Giuseppe Cancello Tortora" userId="5d31be39-cc6c-4094-ae43-27cded715861" providerId="ADAL" clId="{C7909652-A742-46F2-86A0-1A9F8DF97B30}" dt="2022-04-27T08:12:24.236" v="4395" actId="165"/>
          <ac:spMkLst>
            <pc:docMk/>
            <pc:sldMk cId="573726373" sldId="300"/>
            <ac:spMk id="90" creationId="{76877097-206F-4CA0-834B-551C970F40AA}"/>
          </ac:spMkLst>
        </pc:spChg>
        <pc:spChg chg="add mod topLvl">
          <ac:chgData name="Giuseppe Cancello Tortora" userId="5d31be39-cc6c-4094-ae43-27cded715861" providerId="ADAL" clId="{C7909652-A742-46F2-86A0-1A9F8DF97B30}" dt="2022-04-27T08:12:24.236" v="4395" actId="165"/>
          <ac:spMkLst>
            <pc:docMk/>
            <pc:sldMk cId="573726373" sldId="300"/>
            <ac:spMk id="93" creationId="{944826AE-2ED7-4CED-BBE5-F99CC90F23F9}"/>
          </ac:spMkLst>
        </pc:spChg>
        <pc:grpChg chg="add mod">
          <ac:chgData name="Giuseppe Cancello Tortora" userId="5d31be39-cc6c-4094-ae43-27cded715861" providerId="ADAL" clId="{C7909652-A742-46F2-86A0-1A9F8DF97B30}" dt="2022-04-26T13:00:38.839" v="1457"/>
          <ac:grpSpMkLst>
            <pc:docMk/>
            <pc:sldMk cId="573726373" sldId="300"/>
            <ac:grpSpMk id="16" creationId="{6B94A8AD-5CD5-40C1-A807-C29CE01D3351}"/>
          </ac:grpSpMkLst>
        </pc:grpChg>
        <pc:grpChg chg="del">
          <ac:chgData name="Giuseppe Cancello Tortora" userId="5d31be39-cc6c-4094-ae43-27cded715861" providerId="ADAL" clId="{C7909652-A742-46F2-86A0-1A9F8DF97B30}" dt="2022-04-26T13:01:04.093" v="1479"/>
          <ac:grpSpMkLst>
            <pc:docMk/>
            <pc:sldMk cId="573726373" sldId="300"/>
            <ac:grpSpMk id="17" creationId="{5995D10D-E9C9-47DB-AE7E-801FEF38F5C9}"/>
          </ac:grpSpMkLst>
        </pc:grpChg>
        <pc:grpChg chg="add del mod">
          <ac:chgData name="Giuseppe Cancello Tortora" userId="5d31be39-cc6c-4094-ae43-27cded715861" providerId="ADAL" clId="{C7909652-A742-46F2-86A0-1A9F8DF97B30}" dt="2022-04-26T13:29:44.429" v="1930" actId="478"/>
          <ac:grpSpMkLst>
            <pc:docMk/>
            <pc:sldMk cId="573726373" sldId="300"/>
            <ac:grpSpMk id="24" creationId="{5E4842A2-D078-4D9F-8475-836091D6B37B}"/>
          </ac:grpSpMkLst>
        </pc:grpChg>
        <pc:grpChg chg="add del mod">
          <ac:chgData name="Giuseppe Cancello Tortora" userId="5d31be39-cc6c-4094-ae43-27cded715861" providerId="ADAL" clId="{C7909652-A742-46F2-86A0-1A9F8DF97B30}" dt="2022-04-26T13:29:44.429" v="1930" actId="478"/>
          <ac:grpSpMkLst>
            <pc:docMk/>
            <pc:sldMk cId="573726373" sldId="300"/>
            <ac:grpSpMk id="26" creationId="{C1FD9C0B-32A9-4CBB-AF74-7D9C5AA44E31}"/>
          </ac:grpSpMkLst>
        </pc:grpChg>
        <pc:grpChg chg="add del mod">
          <ac:chgData name="Giuseppe Cancello Tortora" userId="5d31be39-cc6c-4094-ae43-27cded715861" providerId="ADAL" clId="{C7909652-A742-46F2-86A0-1A9F8DF97B30}" dt="2022-04-26T13:29:44.429" v="1930" actId="478"/>
          <ac:grpSpMkLst>
            <pc:docMk/>
            <pc:sldMk cId="573726373" sldId="300"/>
            <ac:grpSpMk id="27" creationId="{CFA3951D-DB5F-44C4-9F55-96FB53036E25}"/>
          </ac:grpSpMkLst>
        </pc:grpChg>
        <pc:grpChg chg="add del mod">
          <ac:chgData name="Giuseppe Cancello Tortora" userId="5d31be39-cc6c-4094-ae43-27cded715861" providerId="ADAL" clId="{C7909652-A742-46F2-86A0-1A9F8DF97B30}" dt="2022-04-26T13:29:44.429" v="1930" actId="478"/>
          <ac:grpSpMkLst>
            <pc:docMk/>
            <pc:sldMk cId="573726373" sldId="300"/>
            <ac:grpSpMk id="28" creationId="{A78D61A3-A815-45E9-8B88-9B54B564F106}"/>
          </ac:grpSpMkLst>
        </pc:grpChg>
        <pc:grpChg chg="add del mod">
          <ac:chgData name="Giuseppe Cancello Tortora" userId="5d31be39-cc6c-4094-ae43-27cded715861" providerId="ADAL" clId="{C7909652-A742-46F2-86A0-1A9F8DF97B30}" dt="2022-04-26T13:29:44.429" v="1930" actId="478"/>
          <ac:grpSpMkLst>
            <pc:docMk/>
            <pc:sldMk cId="573726373" sldId="300"/>
            <ac:grpSpMk id="29" creationId="{1B3AD4D2-768F-4E9D-AC08-E11CB4F7318E}"/>
          </ac:grpSpMkLst>
        </pc:grpChg>
        <pc:grpChg chg="del">
          <ac:chgData name="Giuseppe Cancello Tortora" userId="5d31be39-cc6c-4094-ae43-27cded715861" providerId="ADAL" clId="{C7909652-A742-46F2-86A0-1A9F8DF97B30}" dt="2022-04-26T13:01:04.093" v="1479"/>
          <ac:grpSpMkLst>
            <pc:docMk/>
            <pc:sldMk cId="573726373" sldId="300"/>
            <ac:grpSpMk id="33" creationId="{828A5161-06F1-46CF-8AD7-844680A59E13}"/>
          </ac:grpSpMkLst>
        </pc:grpChg>
        <pc:grpChg chg="add del mod">
          <ac:chgData name="Giuseppe Cancello Tortora" userId="5d31be39-cc6c-4094-ae43-27cded715861" providerId="ADAL" clId="{C7909652-A742-46F2-86A0-1A9F8DF97B30}" dt="2022-04-26T13:23:23.328" v="1795" actId="165"/>
          <ac:grpSpMkLst>
            <pc:docMk/>
            <pc:sldMk cId="573726373" sldId="300"/>
            <ac:grpSpMk id="44" creationId="{DC23CAE8-5755-423D-A68B-745EA85C079C}"/>
          </ac:grpSpMkLst>
        </pc:grpChg>
        <pc:grpChg chg="add del mod">
          <ac:chgData name="Giuseppe Cancello Tortora" userId="5d31be39-cc6c-4094-ae43-27cded715861" providerId="ADAL" clId="{C7909652-A742-46F2-86A0-1A9F8DF97B30}" dt="2022-04-26T13:31:00.871" v="1941" actId="165"/>
          <ac:grpSpMkLst>
            <pc:docMk/>
            <pc:sldMk cId="573726373" sldId="300"/>
            <ac:grpSpMk id="56" creationId="{E1D4318D-398B-495A-AC56-BBD7CEF0EB06}"/>
          </ac:grpSpMkLst>
        </pc:grpChg>
        <pc:grpChg chg="add del mod">
          <ac:chgData name="Giuseppe Cancello Tortora" userId="5d31be39-cc6c-4094-ae43-27cded715861" providerId="ADAL" clId="{C7909652-A742-46F2-86A0-1A9F8DF97B30}" dt="2022-04-26T13:35:32.835" v="1983"/>
          <ac:grpSpMkLst>
            <pc:docMk/>
            <pc:sldMk cId="573726373" sldId="300"/>
            <ac:grpSpMk id="73" creationId="{5DF2916A-2A68-4927-9827-5617BBFBFA03}"/>
          </ac:grpSpMkLst>
        </pc:grpChg>
        <pc:grpChg chg="add del mod">
          <ac:chgData name="Giuseppe Cancello Tortora" userId="5d31be39-cc6c-4094-ae43-27cded715861" providerId="ADAL" clId="{C7909652-A742-46F2-86A0-1A9F8DF97B30}" dt="2022-04-26T13:35:32.835" v="1983"/>
          <ac:grpSpMkLst>
            <pc:docMk/>
            <pc:sldMk cId="573726373" sldId="300"/>
            <ac:grpSpMk id="76" creationId="{C4B167F1-977A-4884-9796-629499BCE988}"/>
          </ac:grpSpMkLst>
        </pc:grpChg>
        <pc:grpChg chg="add del mod">
          <ac:chgData name="Giuseppe Cancello Tortora" userId="5d31be39-cc6c-4094-ae43-27cded715861" providerId="ADAL" clId="{C7909652-A742-46F2-86A0-1A9F8DF97B30}" dt="2022-04-26T13:35:32.835" v="1983"/>
          <ac:grpSpMkLst>
            <pc:docMk/>
            <pc:sldMk cId="573726373" sldId="300"/>
            <ac:grpSpMk id="79" creationId="{521C5F1F-B934-420F-85A1-7A28DD834B75}"/>
          </ac:grpSpMkLst>
        </pc:grpChg>
        <pc:grpChg chg="add del mod">
          <ac:chgData name="Giuseppe Cancello Tortora" userId="5d31be39-cc6c-4094-ae43-27cded715861" providerId="ADAL" clId="{C7909652-A742-46F2-86A0-1A9F8DF97B30}" dt="2022-04-26T13:35:32.835" v="1983"/>
          <ac:grpSpMkLst>
            <pc:docMk/>
            <pc:sldMk cId="573726373" sldId="300"/>
            <ac:grpSpMk id="82" creationId="{0ABA0E66-0009-497B-80AB-4DE3C3590985}"/>
          </ac:grpSpMkLst>
        </pc:grpChg>
        <pc:grpChg chg="add del mod">
          <ac:chgData name="Giuseppe Cancello Tortora" userId="5d31be39-cc6c-4094-ae43-27cded715861" providerId="ADAL" clId="{C7909652-A742-46F2-86A0-1A9F8DF97B30}" dt="2022-04-26T13:35:32.835" v="1983"/>
          <ac:grpSpMkLst>
            <pc:docMk/>
            <pc:sldMk cId="573726373" sldId="300"/>
            <ac:grpSpMk id="85" creationId="{7655313E-1C7C-4234-A62D-29604F350FE2}"/>
          </ac:grpSpMkLst>
        </pc:grpChg>
        <pc:grpChg chg="add del mod">
          <ac:chgData name="Giuseppe Cancello Tortora" userId="5d31be39-cc6c-4094-ae43-27cded715861" providerId="ADAL" clId="{C7909652-A742-46F2-86A0-1A9F8DF97B30}" dt="2022-04-27T08:12:24.236" v="4395" actId="165"/>
          <ac:grpSpMkLst>
            <pc:docMk/>
            <pc:sldMk cId="573726373" sldId="300"/>
            <ac:grpSpMk id="98" creationId="{5450AAEB-0DB0-48F8-895E-531007FF222B}"/>
          </ac:grpSpMkLst>
        </pc:grpChg>
        <pc:picChg chg="del">
          <ac:chgData name="Giuseppe Cancello Tortora" userId="5d31be39-cc6c-4094-ae43-27cded715861" providerId="ADAL" clId="{C7909652-A742-46F2-86A0-1A9F8DF97B30}" dt="2022-04-26T12:55:22.640" v="1288" actId="478"/>
          <ac:picMkLst>
            <pc:docMk/>
            <pc:sldMk cId="573726373" sldId="300"/>
            <ac:picMk id="7" creationId="{FCC5E071-813A-4185-842B-F19131748174}"/>
          </ac:picMkLst>
        </pc:picChg>
        <pc:picChg chg="add mod topLvl">
          <ac:chgData name="Giuseppe Cancello Tortora" userId="5d31be39-cc6c-4094-ae43-27cded715861" providerId="ADAL" clId="{C7909652-A742-46F2-86A0-1A9F8DF97B30}" dt="2022-04-27T08:12:24.236" v="4395" actId="165"/>
          <ac:picMkLst>
            <pc:docMk/>
            <pc:sldMk cId="573726373" sldId="300"/>
            <ac:picMk id="8" creationId="{536FD439-A04F-403F-A9E0-E7C0F41BF74E}"/>
          </ac:picMkLst>
        </pc:picChg>
        <pc:picChg chg="del">
          <ac:chgData name="Giuseppe Cancello Tortora" userId="5d31be39-cc6c-4094-ae43-27cded715861" providerId="ADAL" clId="{C7909652-A742-46F2-86A0-1A9F8DF97B30}" dt="2022-04-26T12:55:28.072" v="1290" actId="478"/>
          <ac:picMkLst>
            <pc:docMk/>
            <pc:sldMk cId="573726373" sldId="300"/>
            <ac:picMk id="9" creationId="{C90E003B-C19A-4335-80DC-5255FA4E7B0D}"/>
          </ac:picMkLst>
        </pc:picChg>
        <pc:picChg chg="add mod topLvl">
          <ac:chgData name="Giuseppe Cancello Tortora" userId="5d31be39-cc6c-4094-ae43-27cded715861" providerId="ADAL" clId="{C7909652-A742-46F2-86A0-1A9F8DF97B30}" dt="2022-04-27T08:12:24.236" v="4395" actId="165"/>
          <ac:picMkLst>
            <pc:docMk/>
            <pc:sldMk cId="573726373" sldId="300"/>
            <ac:picMk id="11" creationId="{AD2A5440-2D48-4180-A67C-7C3CE2D869B2}"/>
          </ac:picMkLst>
        </pc:picChg>
        <pc:picChg chg="add mod">
          <ac:chgData name="Giuseppe Cancello Tortora" userId="5d31be39-cc6c-4094-ae43-27cded715861" providerId="ADAL" clId="{C7909652-A742-46F2-86A0-1A9F8DF97B30}" dt="2022-04-27T08:13:06.342" v="4398" actId="571"/>
          <ac:picMkLst>
            <pc:docMk/>
            <pc:sldMk cId="573726373" sldId="300"/>
            <ac:picMk id="27" creationId="{7B81E221-A0D2-4EDC-9593-32AB6837E5F0}"/>
          </ac:picMkLst>
        </pc:picChg>
        <pc:picChg chg="add mod">
          <ac:chgData name="Giuseppe Cancello Tortora" userId="5d31be39-cc6c-4094-ae43-27cded715861" providerId="ADAL" clId="{C7909652-A742-46F2-86A0-1A9F8DF97B30}" dt="2022-04-27T09:58:23.200" v="4934" actId="1076"/>
          <ac:picMkLst>
            <pc:docMk/>
            <pc:sldMk cId="573726373" sldId="300"/>
            <ac:picMk id="30" creationId="{C6E504E9-0868-4D0E-B3F6-8AE60013CDB2}"/>
          </ac:picMkLst>
        </pc:picChg>
        <pc:picChg chg="add mod topLvl">
          <ac:chgData name="Giuseppe Cancello Tortora" userId="5d31be39-cc6c-4094-ae43-27cded715861" providerId="ADAL" clId="{C7909652-A742-46F2-86A0-1A9F8DF97B30}" dt="2022-04-27T08:12:24.236" v="4395" actId="165"/>
          <ac:picMkLst>
            <pc:docMk/>
            <pc:sldMk cId="573726373" sldId="300"/>
            <ac:picMk id="49" creationId="{F543CD78-8ECD-4994-A9DE-F3AA2DE6985E}"/>
          </ac:picMkLst>
        </pc:picChg>
        <pc:picChg chg="add del mod">
          <ac:chgData name="Giuseppe Cancello Tortora" userId="5d31be39-cc6c-4094-ae43-27cded715861" providerId="ADAL" clId="{C7909652-A742-46F2-86A0-1A9F8DF97B30}" dt="2022-04-26T13:32:19.604" v="1956" actId="478"/>
          <ac:picMkLst>
            <pc:docMk/>
            <pc:sldMk cId="573726373" sldId="300"/>
            <ac:picMk id="58" creationId="{CFFCB6E3-8CC2-4638-8CE7-C670673FCD68}"/>
          </ac:picMkLst>
        </pc:picChg>
        <pc:picChg chg="add del mod">
          <ac:chgData name="Giuseppe Cancello Tortora" userId="5d31be39-cc6c-4094-ae43-27cded715861" providerId="ADAL" clId="{C7909652-A742-46F2-86A0-1A9F8DF97B30}" dt="2022-04-26T13:32:19.604" v="1956" actId="478"/>
          <ac:picMkLst>
            <pc:docMk/>
            <pc:sldMk cId="573726373" sldId="300"/>
            <ac:picMk id="60" creationId="{64C4A074-0FAD-49D9-8E0E-B940FB9E13E4}"/>
          </ac:picMkLst>
        </pc:picChg>
        <pc:picChg chg="add mod topLvl">
          <ac:chgData name="Giuseppe Cancello Tortora" userId="5d31be39-cc6c-4094-ae43-27cded715861" providerId="ADAL" clId="{C7909652-A742-46F2-86A0-1A9F8DF97B30}" dt="2022-04-27T08:12:24.236" v="4395" actId="165"/>
          <ac:picMkLst>
            <pc:docMk/>
            <pc:sldMk cId="573726373" sldId="300"/>
            <ac:picMk id="62" creationId="{99788272-D10A-4684-A5AD-B902526BFED2}"/>
          </ac:picMkLst>
        </pc:picChg>
        <pc:cxnChg chg="add del mod">
          <ac:chgData name="Giuseppe Cancello Tortora" userId="5d31be39-cc6c-4094-ae43-27cded715861" providerId="ADAL" clId="{C7909652-A742-46F2-86A0-1A9F8DF97B30}" dt="2022-04-26T13:02:13.948" v="1489" actId="11529"/>
          <ac:cxnSpMkLst>
            <pc:docMk/>
            <pc:sldMk cId="573726373" sldId="300"/>
            <ac:cxnSpMk id="3" creationId="{3235A8A2-E7A6-48E9-8081-7632B16CF4D9}"/>
          </ac:cxnSpMkLst>
        </pc:cxnChg>
        <pc:cxnChg chg="add mod topLvl">
          <ac:chgData name="Giuseppe Cancello Tortora" userId="5d31be39-cc6c-4094-ae43-27cded715861" providerId="ADAL" clId="{C7909652-A742-46F2-86A0-1A9F8DF97B30}" dt="2022-04-27T08:12:24.236" v="4395" actId="165"/>
          <ac:cxnSpMkLst>
            <pc:docMk/>
            <pc:sldMk cId="573726373" sldId="300"/>
            <ac:cxnSpMk id="13" creationId="{35EC68FB-EE7F-4A6C-A9FB-61339533EFF0}"/>
          </ac:cxnSpMkLst>
        </pc:cxnChg>
        <pc:cxnChg chg="add mod">
          <ac:chgData name="Giuseppe Cancello Tortora" userId="5d31be39-cc6c-4094-ae43-27cded715861" providerId="ADAL" clId="{C7909652-A742-46F2-86A0-1A9F8DF97B30}" dt="2022-04-27T08:13:06.342" v="4398" actId="571"/>
          <ac:cxnSpMkLst>
            <pc:docMk/>
            <pc:sldMk cId="573726373" sldId="300"/>
            <ac:cxnSpMk id="28" creationId="{FAB36B12-CC18-478A-8CEE-1957F2A52309}"/>
          </ac:cxnSpMkLst>
        </pc:cxnChg>
        <pc:cxnChg chg="add mod topLvl">
          <ac:chgData name="Giuseppe Cancello Tortora" userId="5d31be39-cc6c-4094-ae43-27cded715861" providerId="ADAL" clId="{C7909652-A742-46F2-86A0-1A9F8DF97B30}" dt="2022-04-27T08:12:24.236" v="4395" actId="165"/>
          <ac:cxnSpMkLst>
            <pc:docMk/>
            <pc:sldMk cId="573726373" sldId="300"/>
            <ac:cxnSpMk id="50" creationId="{F45E20E5-A2CB-419C-A4F4-A2B3A7E7AFBD}"/>
          </ac:cxnSpMkLst>
        </pc:cxnChg>
        <pc:cxnChg chg="add mod topLvl">
          <ac:chgData name="Giuseppe Cancello Tortora" userId="5d31be39-cc6c-4094-ae43-27cded715861" providerId="ADAL" clId="{C7909652-A742-46F2-86A0-1A9F8DF97B30}" dt="2022-04-27T08:12:24.236" v="4395" actId="165"/>
          <ac:cxnSpMkLst>
            <pc:docMk/>
            <pc:sldMk cId="573726373" sldId="300"/>
            <ac:cxnSpMk id="52" creationId="{DB5F94CC-9893-432C-892C-2B9C8D122B52}"/>
          </ac:cxnSpMkLst>
        </pc:cxnChg>
        <pc:cxnChg chg="add mod topLvl">
          <ac:chgData name="Giuseppe Cancello Tortora" userId="5d31be39-cc6c-4094-ae43-27cded715861" providerId="ADAL" clId="{C7909652-A742-46F2-86A0-1A9F8DF97B30}" dt="2022-04-27T08:12:24.236" v="4395" actId="165"/>
          <ac:cxnSpMkLst>
            <pc:docMk/>
            <pc:sldMk cId="573726373" sldId="300"/>
            <ac:cxnSpMk id="54" creationId="{923823D3-2E4E-4339-81AE-ABA9E0D5D7B1}"/>
          </ac:cxnSpMkLst>
        </pc:cxnChg>
        <pc:cxnChg chg="add mod topLvl">
          <ac:chgData name="Giuseppe Cancello Tortora" userId="5d31be39-cc6c-4094-ae43-27cded715861" providerId="ADAL" clId="{C7909652-A742-46F2-86A0-1A9F8DF97B30}" dt="2022-04-27T08:12:24.236" v="4395" actId="165"/>
          <ac:cxnSpMkLst>
            <pc:docMk/>
            <pc:sldMk cId="573726373" sldId="300"/>
            <ac:cxnSpMk id="89" creationId="{BE86C17F-2A55-4625-9715-8FDF97E4E86B}"/>
          </ac:cxnSpMkLst>
        </pc:cxnChg>
      </pc:sldChg>
      <pc:sldChg chg="delSp delDesignElem">
        <pc:chgData name="Giuseppe Cancello Tortora" userId="5d31be39-cc6c-4094-ae43-27cded715861" providerId="ADAL" clId="{C7909652-A742-46F2-86A0-1A9F8DF97B30}" dt="2022-04-26T13:01:04.093" v="1479"/>
        <pc:sldMkLst>
          <pc:docMk/>
          <pc:sldMk cId="975242630" sldId="301"/>
        </pc:sldMkLst>
        <pc:spChg chg="del">
          <ac:chgData name="Giuseppe Cancello Tortora" userId="5d31be39-cc6c-4094-ae43-27cded715861" providerId="ADAL" clId="{C7909652-A742-46F2-86A0-1A9F8DF97B30}" dt="2022-04-26T13:01:04.093" v="1479"/>
          <ac:spMkLst>
            <pc:docMk/>
            <pc:sldMk cId="975242630" sldId="301"/>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975242630" sldId="301"/>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975242630" sldId="301"/>
            <ac:grpSpMk id="33" creationId="{828A5161-06F1-46CF-8AD7-844680A59E13}"/>
          </ac:grpSpMkLst>
        </pc:grpChg>
      </pc:sldChg>
      <pc:sldChg chg="delSp modSp mod delDesignElem">
        <pc:chgData name="Giuseppe Cancello Tortora" userId="5d31be39-cc6c-4094-ae43-27cded715861" providerId="ADAL" clId="{C7909652-A742-46F2-86A0-1A9F8DF97B30}" dt="2022-04-26T13:18:53.401" v="1779" actId="1076"/>
        <pc:sldMkLst>
          <pc:docMk/>
          <pc:sldMk cId="175192331" sldId="302"/>
        </pc:sldMkLst>
        <pc:spChg chg="del">
          <ac:chgData name="Giuseppe Cancello Tortora" userId="5d31be39-cc6c-4094-ae43-27cded715861" providerId="ADAL" clId="{C7909652-A742-46F2-86A0-1A9F8DF97B30}" dt="2022-04-26T13:01:04.093" v="1479"/>
          <ac:spMkLst>
            <pc:docMk/>
            <pc:sldMk cId="175192331" sldId="302"/>
            <ac:spMk id="32" creationId="{2B566528-1B12-4246-9431-5C2D7D081168}"/>
          </ac:spMkLst>
        </pc:spChg>
        <pc:grpChg chg="del">
          <ac:chgData name="Giuseppe Cancello Tortora" userId="5d31be39-cc6c-4094-ae43-27cded715861" providerId="ADAL" clId="{C7909652-A742-46F2-86A0-1A9F8DF97B30}" dt="2022-04-26T13:01:04.093" v="1479"/>
          <ac:grpSpMkLst>
            <pc:docMk/>
            <pc:sldMk cId="175192331" sldId="302"/>
            <ac:grpSpMk id="17" creationId="{5995D10D-E9C9-47DB-AE7E-801FEF38F5C9}"/>
          </ac:grpSpMkLst>
        </pc:grpChg>
        <pc:grpChg chg="del">
          <ac:chgData name="Giuseppe Cancello Tortora" userId="5d31be39-cc6c-4094-ae43-27cded715861" providerId="ADAL" clId="{C7909652-A742-46F2-86A0-1A9F8DF97B30}" dt="2022-04-26T13:01:04.093" v="1479"/>
          <ac:grpSpMkLst>
            <pc:docMk/>
            <pc:sldMk cId="175192331" sldId="302"/>
            <ac:grpSpMk id="33" creationId="{828A5161-06F1-46CF-8AD7-844680A59E13}"/>
          </ac:grpSpMkLst>
        </pc:grpChg>
        <pc:picChg chg="mod">
          <ac:chgData name="Giuseppe Cancello Tortora" userId="5d31be39-cc6c-4094-ae43-27cded715861" providerId="ADAL" clId="{C7909652-A742-46F2-86A0-1A9F8DF97B30}" dt="2022-04-26T13:18:53.401" v="1779" actId="1076"/>
          <ac:picMkLst>
            <pc:docMk/>
            <pc:sldMk cId="175192331" sldId="302"/>
            <ac:picMk id="8" creationId="{2124A4E1-F46E-4FDC-90C3-F134F12C7C40}"/>
          </ac:picMkLst>
        </pc:picChg>
      </pc:sldChg>
      <pc:sldChg chg="addSp delSp modSp add mod">
        <pc:chgData name="Giuseppe Cancello Tortora" userId="5d31be39-cc6c-4094-ae43-27cded715861" providerId="ADAL" clId="{C7909652-A742-46F2-86A0-1A9F8DF97B30}" dt="2022-04-27T09:55:42.153" v="4919" actId="571"/>
        <pc:sldMkLst>
          <pc:docMk/>
          <pc:sldMk cId="3901496867" sldId="305"/>
        </pc:sldMkLst>
        <pc:spChg chg="mod">
          <ac:chgData name="Giuseppe Cancello Tortora" userId="5d31be39-cc6c-4094-ae43-27cded715861" providerId="ADAL" clId="{C7909652-A742-46F2-86A0-1A9F8DF97B30}" dt="2022-04-26T13:46:53.694" v="2254" actId="1076"/>
          <ac:spMkLst>
            <pc:docMk/>
            <pc:sldMk cId="3901496867" sldId="305"/>
            <ac:spMk id="5" creationId="{D57CB928-97DD-415E-9F23-46F45DCF3F20}"/>
          </ac:spMkLst>
        </pc:spChg>
        <pc:spChg chg="add mod">
          <ac:chgData name="Giuseppe Cancello Tortora" userId="5d31be39-cc6c-4094-ae43-27cded715861" providerId="ADAL" clId="{C7909652-A742-46F2-86A0-1A9F8DF97B30}" dt="2022-04-27T09:48:31.599" v="4915" actId="20577"/>
          <ac:spMkLst>
            <pc:docMk/>
            <pc:sldMk cId="3901496867" sldId="305"/>
            <ac:spMk id="11" creationId="{C5BC6396-137B-4026-9962-B558C28ECA0C}"/>
          </ac:spMkLst>
        </pc:spChg>
        <pc:spChg chg="add mod">
          <ac:chgData name="Giuseppe Cancello Tortora" userId="5d31be39-cc6c-4094-ae43-27cded715861" providerId="ADAL" clId="{C7909652-A742-46F2-86A0-1A9F8DF97B30}" dt="2022-04-27T09:55:42.153" v="4919" actId="571"/>
          <ac:spMkLst>
            <pc:docMk/>
            <pc:sldMk cId="3901496867" sldId="305"/>
            <ac:spMk id="14" creationId="{1E4D787D-A764-4E7A-AE64-EA7479885CF6}"/>
          </ac:spMkLst>
        </pc:spChg>
        <pc:spChg chg="add mod">
          <ac:chgData name="Giuseppe Cancello Tortora" userId="5d31be39-cc6c-4094-ae43-27cded715861" providerId="ADAL" clId="{C7909652-A742-46F2-86A0-1A9F8DF97B30}" dt="2022-04-27T09:55:42.153" v="4919" actId="571"/>
          <ac:spMkLst>
            <pc:docMk/>
            <pc:sldMk cId="3901496867" sldId="305"/>
            <ac:spMk id="17" creationId="{24774382-0DB0-4552-8151-14A4E3A26635}"/>
          </ac:spMkLst>
        </pc:spChg>
        <pc:spChg chg="add mod">
          <ac:chgData name="Giuseppe Cancello Tortora" userId="5d31be39-cc6c-4094-ae43-27cded715861" providerId="ADAL" clId="{C7909652-A742-46F2-86A0-1A9F8DF97B30}" dt="2022-04-27T09:55:42.153" v="4919" actId="571"/>
          <ac:spMkLst>
            <pc:docMk/>
            <pc:sldMk cId="3901496867" sldId="305"/>
            <ac:spMk id="19" creationId="{A5C4D0F0-4ED4-4292-8E07-554D00618260}"/>
          </ac:spMkLst>
        </pc:spChg>
        <pc:spChg chg="mod">
          <ac:chgData name="Giuseppe Cancello Tortora" userId="5d31be39-cc6c-4094-ae43-27cded715861" providerId="ADAL" clId="{C7909652-A742-46F2-86A0-1A9F8DF97B30}" dt="2022-04-26T13:45:54.300" v="2178" actId="20577"/>
          <ac:spMkLst>
            <pc:docMk/>
            <pc:sldMk cId="3901496867" sldId="305"/>
            <ac:spMk id="20" creationId="{BF17AB88-56BA-42EB-981A-E58FC5656BE8}"/>
          </ac:spMkLst>
        </pc:spChg>
        <pc:spChg chg="add mod">
          <ac:chgData name="Giuseppe Cancello Tortora" userId="5d31be39-cc6c-4094-ae43-27cded715861" providerId="ADAL" clId="{C7909652-A742-46F2-86A0-1A9F8DF97B30}" dt="2022-04-26T14:16:07.104" v="2398" actId="1076"/>
          <ac:spMkLst>
            <pc:docMk/>
            <pc:sldMk cId="3901496867" sldId="305"/>
            <ac:spMk id="31" creationId="{8E10B9B3-B501-4B71-B3AD-DA05AB0E3EDC}"/>
          </ac:spMkLst>
        </pc:spChg>
        <pc:spChg chg="add mod">
          <ac:chgData name="Giuseppe Cancello Tortora" userId="5d31be39-cc6c-4094-ae43-27cded715861" providerId="ADAL" clId="{C7909652-A742-46F2-86A0-1A9F8DF97B30}" dt="2022-04-26T14:16:53.531" v="2406" actId="1076"/>
          <ac:spMkLst>
            <pc:docMk/>
            <pc:sldMk cId="3901496867" sldId="305"/>
            <ac:spMk id="34" creationId="{FEBABBDC-E84D-4B82-B813-6E9C1559FA6F}"/>
          </ac:spMkLst>
        </pc:spChg>
        <pc:grpChg chg="del">
          <ac:chgData name="Giuseppe Cancello Tortora" userId="5d31be39-cc6c-4094-ae43-27cded715861" providerId="ADAL" clId="{C7909652-A742-46F2-86A0-1A9F8DF97B30}" dt="2022-04-26T13:45:23.322" v="2168" actId="478"/>
          <ac:grpSpMkLst>
            <pc:docMk/>
            <pc:sldMk cId="3901496867" sldId="305"/>
            <ac:grpSpMk id="98" creationId="{5450AAEB-0DB0-48F8-895E-531007FF222B}"/>
          </ac:grpSpMkLst>
        </pc:grpChg>
        <pc:picChg chg="add del mod">
          <ac:chgData name="Giuseppe Cancello Tortora" userId="5d31be39-cc6c-4094-ae43-27cded715861" providerId="ADAL" clId="{C7909652-A742-46F2-86A0-1A9F8DF97B30}" dt="2022-04-26T13:51:17.587" v="2258" actId="478"/>
          <ac:picMkLst>
            <pc:docMk/>
            <pc:sldMk cId="3901496867" sldId="305"/>
            <ac:picMk id="2" creationId="{9E03E1C2-2FF4-4ACF-AF03-2761AC0C57BE}"/>
          </ac:picMkLst>
        </pc:picChg>
        <pc:picChg chg="add del mod">
          <ac:chgData name="Giuseppe Cancello Tortora" userId="5d31be39-cc6c-4094-ae43-27cded715861" providerId="ADAL" clId="{C7909652-A742-46F2-86A0-1A9F8DF97B30}" dt="2022-04-26T14:11:29.957" v="2274" actId="478"/>
          <ac:picMkLst>
            <pc:docMk/>
            <pc:sldMk cId="3901496867" sldId="305"/>
            <ac:picMk id="3" creationId="{5F2EE17F-2620-4747-A2C7-E823C759BE6A}"/>
          </ac:picMkLst>
        </pc:picChg>
        <pc:picChg chg="add mod">
          <ac:chgData name="Giuseppe Cancello Tortora" userId="5d31be39-cc6c-4094-ae43-27cded715861" providerId="ADAL" clId="{C7909652-A742-46F2-86A0-1A9F8DF97B30}" dt="2022-04-26T14:16:07.104" v="2398" actId="1076"/>
          <ac:picMkLst>
            <pc:docMk/>
            <pc:sldMk cId="3901496867" sldId="305"/>
            <ac:picMk id="9" creationId="{E47C56E6-DBE6-476D-8F17-BEE0B3F9B145}"/>
          </ac:picMkLst>
        </pc:picChg>
        <pc:picChg chg="add del mod">
          <ac:chgData name="Giuseppe Cancello Tortora" userId="5d31be39-cc6c-4094-ae43-27cded715861" providerId="ADAL" clId="{C7909652-A742-46F2-86A0-1A9F8DF97B30}" dt="2022-04-26T14:16:10.943" v="2400" actId="478"/>
          <ac:picMkLst>
            <pc:docMk/>
            <pc:sldMk cId="3901496867" sldId="305"/>
            <ac:picMk id="12" creationId="{D09D3BED-DEBF-483E-A9B8-2E2438DA9889}"/>
          </ac:picMkLst>
        </pc:picChg>
        <pc:picChg chg="add mod">
          <ac:chgData name="Giuseppe Cancello Tortora" userId="5d31be39-cc6c-4094-ae43-27cded715861" providerId="ADAL" clId="{C7909652-A742-46F2-86A0-1A9F8DF97B30}" dt="2022-04-27T09:55:42.153" v="4919" actId="571"/>
          <ac:picMkLst>
            <pc:docMk/>
            <pc:sldMk cId="3901496867" sldId="305"/>
            <ac:picMk id="12" creationId="{FC593020-5BB6-4810-8D8D-3156CF05FF2F}"/>
          </ac:picMkLst>
        </pc:picChg>
        <pc:picChg chg="add mod">
          <ac:chgData name="Giuseppe Cancello Tortora" userId="5d31be39-cc6c-4094-ae43-27cded715861" providerId="ADAL" clId="{C7909652-A742-46F2-86A0-1A9F8DF97B30}" dt="2022-04-26T14:16:46.715" v="2405" actId="1076"/>
          <ac:picMkLst>
            <pc:docMk/>
            <pc:sldMk cId="3901496867" sldId="305"/>
            <ac:picMk id="15" creationId="{4C392D44-6317-4606-98C2-E1C8EB2E73B5}"/>
          </ac:picMkLst>
        </pc:picChg>
        <pc:picChg chg="add mod">
          <ac:chgData name="Giuseppe Cancello Tortora" userId="5d31be39-cc6c-4094-ae43-27cded715861" providerId="ADAL" clId="{C7909652-A742-46F2-86A0-1A9F8DF97B30}" dt="2022-04-27T09:55:42.153" v="4919" actId="571"/>
          <ac:picMkLst>
            <pc:docMk/>
            <pc:sldMk cId="3901496867" sldId="305"/>
            <ac:picMk id="18" creationId="{531D09C3-8811-46AE-8F7B-E62B9B15F5FC}"/>
          </ac:picMkLst>
        </pc:picChg>
        <pc:picChg chg="add mod">
          <ac:chgData name="Giuseppe Cancello Tortora" userId="5d31be39-cc6c-4094-ae43-27cded715861" providerId="ADAL" clId="{C7909652-A742-46F2-86A0-1A9F8DF97B30}" dt="2022-04-26T14:02:40.692" v="2271" actId="1076"/>
          <ac:picMkLst>
            <pc:docMk/>
            <pc:sldMk cId="3901496867" sldId="305"/>
            <ac:picMk id="25" creationId="{4124C4BE-26E6-4C0E-927E-27CCE5E7C2FE}"/>
          </ac:picMkLst>
        </pc:picChg>
      </pc:sldChg>
      <pc:sldChg chg="addSp delSp modSp add mod">
        <pc:chgData name="Giuseppe Cancello Tortora" userId="5d31be39-cc6c-4094-ae43-27cded715861" providerId="ADAL" clId="{C7909652-A742-46F2-86A0-1A9F8DF97B30}" dt="2022-04-27T10:01:33.607" v="4949" actId="1076"/>
        <pc:sldMkLst>
          <pc:docMk/>
          <pc:sldMk cId="700843003" sldId="306"/>
        </pc:sldMkLst>
        <pc:spChg chg="mod">
          <ac:chgData name="Giuseppe Cancello Tortora" userId="5d31be39-cc6c-4094-ae43-27cded715861" providerId="ADAL" clId="{C7909652-A742-46F2-86A0-1A9F8DF97B30}" dt="2022-04-27T10:01:33.607" v="4949" actId="1076"/>
          <ac:spMkLst>
            <pc:docMk/>
            <pc:sldMk cId="700843003" sldId="306"/>
            <ac:spMk id="5" creationId="{D57CB928-97DD-415E-9F23-46F45DCF3F20}"/>
          </ac:spMkLst>
        </pc:spChg>
        <pc:spChg chg="add mod">
          <ac:chgData name="Giuseppe Cancello Tortora" userId="5d31be39-cc6c-4094-ae43-27cded715861" providerId="ADAL" clId="{C7909652-A742-46F2-86A0-1A9F8DF97B30}" dt="2022-04-26T15:46:34.859" v="4247" actId="1076"/>
          <ac:spMkLst>
            <pc:docMk/>
            <pc:sldMk cId="700843003" sldId="306"/>
            <ac:spMk id="12" creationId="{47C5939D-90D7-4B0C-8C44-8D2D454168AA}"/>
          </ac:spMkLst>
        </pc:spChg>
        <pc:spChg chg="add mod">
          <ac:chgData name="Giuseppe Cancello Tortora" userId="5d31be39-cc6c-4094-ae43-27cded715861" providerId="ADAL" clId="{C7909652-A742-46F2-86A0-1A9F8DF97B30}" dt="2022-04-26T15:45:39.744" v="4230" actId="1076"/>
          <ac:spMkLst>
            <pc:docMk/>
            <pc:sldMk cId="700843003" sldId="306"/>
            <ac:spMk id="16" creationId="{D11A94F9-C790-407C-859C-0E0CA6674BE5}"/>
          </ac:spMkLst>
        </pc:spChg>
        <pc:spChg chg="add mod">
          <ac:chgData name="Giuseppe Cancello Tortora" userId="5d31be39-cc6c-4094-ae43-27cded715861" providerId="ADAL" clId="{C7909652-A742-46F2-86A0-1A9F8DF97B30}" dt="2022-04-26T15:45:39.744" v="4230" actId="1076"/>
          <ac:spMkLst>
            <pc:docMk/>
            <pc:sldMk cId="700843003" sldId="306"/>
            <ac:spMk id="18" creationId="{66A558BE-C521-45BF-80FE-3E020414FCD5}"/>
          </ac:spMkLst>
        </pc:spChg>
        <pc:spChg chg="mod">
          <ac:chgData name="Giuseppe Cancello Tortora" userId="5d31be39-cc6c-4094-ae43-27cded715861" providerId="ADAL" clId="{C7909652-A742-46F2-86A0-1A9F8DF97B30}" dt="2022-04-26T15:46:28.650" v="4245" actId="1076"/>
          <ac:spMkLst>
            <pc:docMk/>
            <pc:sldMk cId="700843003" sldId="306"/>
            <ac:spMk id="20" creationId="{BF17AB88-56BA-42EB-981A-E58FC5656BE8}"/>
          </ac:spMkLst>
        </pc:spChg>
        <pc:spChg chg="del">
          <ac:chgData name="Giuseppe Cancello Tortora" userId="5d31be39-cc6c-4094-ae43-27cded715861" providerId="ADAL" clId="{C7909652-A742-46F2-86A0-1A9F8DF97B30}" dt="2022-04-26T14:22:08.932" v="2432" actId="478"/>
          <ac:spMkLst>
            <pc:docMk/>
            <pc:sldMk cId="700843003" sldId="306"/>
            <ac:spMk id="31" creationId="{8E10B9B3-B501-4B71-B3AD-DA05AB0E3EDC}"/>
          </ac:spMkLst>
        </pc:spChg>
        <pc:spChg chg="del mod">
          <ac:chgData name="Giuseppe Cancello Tortora" userId="5d31be39-cc6c-4094-ae43-27cded715861" providerId="ADAL" clId="{C7909652-A742-46F2-86A0-1A9F8DF97B30}" dt="2022-04-26T14:22:08.259" v="2431" actId="478"/>
          <ac:spMkLst>
            <pc:docMk/>
            <pc:sldMk cId="700843003" sldId="306"/>
            <ac:spMk id="34" creationId="{FEBABBDC-E84D-4B82-B813-6E9C1559FA6F}"/>
          </ac:spMkLst>
        </pc:spChg>
        <pc:picChg chg="add mod">
          <ac:chgData name="Giuseppe Cancello Tortora" userId="5d31be39-cc6c-4094-ae43-27cded715861" providerId="ADAL" clId="{C7909652-A742-46F2-86A0-1A9F8DF97B30}" dt="2022-04-26T15:46:37.150" v="4248" actId="1076"/>
          <ac:picMkLst>
            <pc:docMk/>
            <pc:sldMk cId="700843003" sldId="306"/>
            <ac:picMk id="3" creationId="{D24F8960-BB93-4AE7-899F-E0EB44D6D5D0}"/>
          </ac:picMkLst>
        </pc:picChg>
        <pc:picChg chg="add mod">
          <ac:chgData name="Giuseppe Cancello Tortora" userId="5d31be39-cc6c-4094-ae43-27cded715861" providerId="ADAL" clId="{C7909652-A742-46F2-86A0-1A9F8DF97B30}" dt="2022-04-26T15:45:39.744" v="4230" actId="1076"/>
          <ac:picMkLst>
            <pc:docMk/>
            <pc:sldMk cId="700843003" sldId="306"/>
            <ac:picMk id="6" creationId="{A61EE248-F148-4B6E-8C2B-A11C76AD9E97}"/>
          </ac:picMkLst>
        </pc:picChg>
        <pc:picChg chg="add mod">
          <ac:chgData name="Giuseppe Cancello Tortora" userId="5d31be39-cc6c-4094-ae43-27cded715861" providerId="ADAL" clId="{C7909652-A742-46F2-86A0-1A9F8DF97B30}" dt="2022-04-26T15:45:39.744" v="4230" actId="1076"/>
          <ac:picMkLst>
            <pc:docMk/>
            <pc:sldMk cId="700843003" sldId="306"/>
            <ac:picMk id="8" creationId="{532F6F4D-39E6-4CDC-B2EC-3AE285E68BD0}"/>
          </ac:picMkLst>
        </pc:picChg>
        <pc:picChg chg="del">
          <ac:chgData name="Giuseppe Cancello Tortora" userId="5d31be39-cc6c-4094-ae43-27cded715861" providerId="ADAL" clId="{C7909652-A742-46F2-86A0-1A9F8DF97B30}" dt="2022-04-26T14:22:09.487" v="2433" actId="478"/>
          <ac:picMkLst>
            <pc:docMk/>
            <pc:sldMk cId="700843003" sldId="306"/>
            <ac:picMk id="9" creationId="{E47C56E6-DBE6-476D-8F17-BEE0B3F9B145}"/>
          </ac:picMkLst>
        </pc:picChg>
        <pc:picChg chg="del">
          <ac:chgData name="Giuseppe Cancello Tortora" userId="5d31be39-cc6c-4094-ae43-27cded715861" providerId="ADAL" clId="{C7909652-A742-46F2-86A0-1A9F8DF97B30}" dt="2022-04-26T14:22:06.363" v="2429" actId="478"/>
          <ac:picMkLst>
            <pc:docMk/>
            <pc:sldMk cId="700843003" sldId="306"/>
            <ac:picMk id="15" creationId="{4C392D44-6317-4606-98C2-E1C8EB2E73B5}"/>
          </ac:picMkLst>
        </pc:picChg>
        <pc:picChg chg="add del mod">
          <ac:chgData name="Giuseppe Cancello Tortora" userId="5d31be39-cc6c-4094-ae43-27cded715861" providerId="ADAL" clId="{C7909652-A742-46F2-86A0-1A9F8DF97B30}" dt="2022-04-26T14:28:03.643" v="2855" actId="478"/>
          <ac:picMkLst>
            <pc:docMk/>
            <pc:sldMk cId="700843003" sldId="306"/>
            <ac:picMk id="17" creationId="{C53F917C-20A8-4069-95F9-FA493D3E9CF6}"/>
          </ac:picMkLst>
        </pc:picChg>
        <pc:picChg chg="del">
          <ac:chgData name="Giuseppe Cancello Tortora" userId="5d31be39-cc6c-4094-ae43-27cded715861" providerId="ADAL" clId="{C7909652-A742-46F2-86A0-1A9F8DF97B30}" dt="2022-04-26T14:21:55.090" v="2410" actId="478"/>
          <ac:picMkLst>
            <pc:docMk/>
            <pc:sldMk cId="700843003" sldId="306"/>
            <ac:picMk id="25" creationId="{4124C4BE-26E6-4C0E-927E-27CCE5E7C2FE}"/>
          </ac:picMkLst>
        </pc:picChg>
      </pc:sldChg>
      <pc:sldChg chg="addSp delSp modSp add mod">
        <pc:chgData name="Giuseppe Cancello Tortora" userId="5d31be39-cc6c-4094-ae43-27cded715861" providerId="ADAL" clId="{C7909652-A742-46F2-86A0-1A9F8DF97B30}" dt="2022-04-26T15:54:58.304" v="4266" actId="166"/>
        <pc:sldMkLst>
          <pc:docMk/>
          <pc:sldMk cId="546884287" sldId="307"/>
        </pc:sldMkLst>
        <pc:spChg chg="del mod">
          <ac:chgData name="Giuseppe Cancello Tortora" userId="5d31be39-cc6c-4094-ae43-27cded715861" providerId="ADAL" clId="{C7909652-A742-46F2-86A0-1A9F8DF97B30}" dt="2022-04-26T15:29:46.095" v="3903" actId="478"/>
          <ac:spMkLst>
            <pc:docMk/>
            <pc:sldMk cId="546884287" sldId="307"/>
            <ac:spMk id="5" creationId="{D57CB928-97DD-415E-9F23-46F45DCF3F20}"/>
          </ac:spMkLst>
        </pc:spChg>
        <pc:spChg chg="add mod">
          <ac:chgData name="Giuseppe Cancello Tortora" userId="5d31be39-cc6c-4094-ae43-27cded715861" providerId="ADAL" clId="{C7909652-A742-46F2-86A0-1A9F8DF97B30}" dt="2022-04-26T15:38:47.343" v="4187" actId="1037"/>
          <ac:spMkLst>
            <pc:docMk/>
            <pc:sldMk cId="546884287" sldId="307"/>
            <ac:spMk id="10" creationId="{2E93D717-63F7-46F5-89DB-13CF71194A1B}"/>
          </ac:spMkLst>
        </pc:spChg>
        <pc:spChg chg="add del mod">
          <ac:chgData name="Giuseppe Cancello Tortora" userId="5d31be39-cc6c-4094-ae43-27cded715861" providerId="ADAL" clId="{C7909652-A742-46F2-86A0-1A9F8DF97B30}" dt="2022-04-26T15:29:46.095" v="3903" actId="478"/>
          <ac:spMkLst>
            <pc:docMk/>
            <pc:sldMk cId="546884287" sldId="307"/>
            <ac:spMk id="11" creationId="{20CBDC66-0409-496F-BB9D-B4D924873B47}"/>
          </ac:spMkLst>
        </pc:spChg>
        <pc:spChg chg="del mod">
          <ac:chgData name="Giuseppe Cancello Tortora" userId="5d31be39-cc6c-4094-ae43-27cded715861" providerId="ADAL" clId="{C7909652-A742-46F2-86A0-1A9F8DF97B30}" dt="2022-04-26T15:01:50.976" v="2961" actId="478"/>
          <ac:spMkLst>
            <pc:docMk/>
            <pc:sldMk cId="546884287" sldId="307"/>
            <ac:spMk id="12" creationId="{47C5939D-90D7-4B0C-8C44-8D2D454168AA}"/>
          </ac:spMkLst>
        </pc:spChg>
        <pc:spChg chg="del">
          <ac:chgData name="Giuseppe Cancello Tortora" userId="5d31be39-cc6c-4094-ae43-27cded715861" providerId="ADAL" clId="{C7909652-A742-46F2-86A0-1A9F8DF97B30}" dt="2022-04-26T15:01:54.703" v="2963" actId="478"/>
          <ac:spMkLst>
            <pc:docMk/>
            <pc:sldMk cId="546884287" sldId="307"/>
            <ac:spMk id="16" creationId="{D11A94F9-C790-407C-859C-0E0CA6674BE5}"/>
          </ac:spMkLst>
        </pc:spChg>
        <pc:spChg chg="add mod">
          <ac:chgData name="Giuseppe Cancello Tortora" userId="5d31be39-cc6c-4094-ae43-27cded715861" providerId="ADAL" clId="{C7909652-A742-46F2-86A0-1A9F8DF97B30}" dt="2022-04-26T15:38:30.080" v="4133" actId="1076"/>
          <ac:spMkLst>
            <pc:docMk/>
            <pc:sldMk cId="546884287" sldId="307"/>
            <ac:spMk id="17" creationId="{8454339B-17CB-4A1D-B1B9-31825F96F920}"/>
          </ac:spMkLst>
        </pc:spChg>
        <pc:spChg chg="del">
          <ac:chgData name="Giuseppe Cancello Tortora" userId="5d31be39-cc6c-4094-ae43-27cded715861" providerId="ADAL" clId="{C7909652-A742-46F2-86A0-1A9F8DF97B30}" dt="2022-04-26T15:02:00.581" v="2965" actId="478"/>
          <ac:spMkLst>
            <pc:docMk/>
            <pc:sldMk cId="546884287" sldId="307"/>
            <ac:spMk id="18" creationId="{66A558BE-C521-45BF-80FE-3E020414FCD5}"/>
          </ac:spMkLst>
        </pc:spChg>
        <pc:spChg chg="add mod">
          <ac:chgData name="Giuseppe Cancello Tortora" userId="5d31be39-cc6c-4094-ae43-27cded715861" providerId="ADAL" clId="{C7909652-A742-46F2-86A0-1A9F8DF97B30}" dt="2022-04-26T15:39:39.771" v="4199" actId="14100"/>
          <ac:spMkLst>
            <pc:docMk/>
            <pc:sldMk cId="546884287" sldId="307"/>
            <ac:spMk id="19" creationId="{1E17AB29-C001-40B9-A5AC-46A2D40B8896}"/>
          </ac:spMkLst>
        </pc:spChg>
        <pc:spChg chg="del mod">
          <ac:chgData name="Giuseppe Cancello Tortora" userId="5d31be39-cc6c-4094-ae43-27cded715861" providerId="ADAL" clId="{C7909652-A742-46F2-86A0-1A9F8DF97B30}" dt="2022-04-26T15:29:46.095" v="3903" actId="478"/>
          <ac:spMkLst>
            <pc:docMk/>
            <pc:sldMk cId="546884287" sldId="307"/>
            <ac:spMk id="20" creationId="{BF17AB88-56BA-42EB-981A-E58FC5656BE8}"/>
          </ac:spMkLst>
        </pc:spChg>
        <pc:spChg chg="add del mod">
          <ac:chgData name="Giuseppe Cancello Tortora" userId="5d31be39-cc6c-4094-ae43-27cded715861" providerId="ADAL" clId="{C7909652-A742-46F2-86A0-1A9F8DF97B30}" dt="2022-04-26T15:14:06.524" v="3488"/>
          <ac:spMkLst>
            <pc:docMk/>
            <pc:sldMk cId="546884287" sldId="307"/>
            <ac:spMk id="21" creationId="{120C96FF-38A7-460D-B0E1-D0F7B1C61D0F}"/>
          </ac:spMkLst>
        </pc:spChg>
        <pc:spChg chg="add del mod">
          <ac:chgData name="Giuseppe Cancello Tortora" userId="5d31be39-cc6c-4094-ae43-27cded715861" providerId="ADAL" clId="{C7909652-A742-46F2-86A0-1A9F8DF97B30}" dt="2022-04-26T15:14:16.260" v="3491" actId="478"/>
          <ac:spMkLst>
            <pc:docMk/>
            <pc:sldMk cId="546884287" sldId="307"/>
            <ac:spMk id="22" creationId="{0CF881EA-85B5-447F-B924-37B206CFFDB0}"/>
          </ac:spMkLst>
        </pc:spChg>
        <pc:spChg chg="add mod">
          <ac:chgData name="Giuseppe Cancello Tortora" userId="5d31be39-cc6c-4094-ae43-27cded715861" providerId="ADAL" clId="{C7909652-A742-46F2-86A0-1A9F8DF97B30}" dt="2022-04-26T15:38:55.864" v="4190" actId="1076"/>
          <ac:spMkLst>
            <pc:docMk/>
            <pc:sldMk cId="546884287" sldId="307"/>
            <ac:spMk id="23" creationId="{7BA12E6C-8EEE-4B4C-9B1B-785B615CEBFE}"/>
          </ac:spMkLst>
        </pc:spChg>
        <pc:spChg chg="add del mod">
          <ac:chgData name="Giuseppe Cancello Tortora" userId="5d31be39-cc6c-4094-ae43-27cded715861" providerId="ADAL" clId="{C7909652-A742-46F2-86A0-1A9F8DF97B30}" dt="2022-04-26T15:51:54.864" v="4251" actId="1076"/>
          <ac:spMkLst>
            <pc:docMk/>
            <pc:sldMk cId="546884287" sldId="307"/>
            <ac:spMk id="24" creationId="{652C0985-6D3C-495F-9FD8-5CE036CC6F1A}"/>
          </ac:spMkLst>
        </pc:spChg>
        <pc:spChg chg="add del mod">
          <ac:chgData name="Giuseppe Cancello Tortora" userId="5d31be39-cc6c-4094-ae43-27cded715861" providerId="ADAL" clId="{C7909652-A742-46F2-86A0-1A9F8DF97B30}" dt="2022-04-26T15:29:46.095" v="3903" actId="478"/>
          <ac:spMkLst>
            <pc:docMk/>
            <pc:sldMk cId="546884287" sldId="307"/>
            <ac:spMk id="25" creationId="{013B0D18-7EA6-45BF-8204-B41BF03AA6F2}"/>
          </ac:spMkLst>
        </pc:spChg>
        <pc:picChg chg="add mod ord">
          <ac:chgData name="Giuseppe Cancello Tortora" userId="5d31be39-cc6c-4094-ae43-27cded715861" providerId="ADAL" clId="{C7909652-A742-46F2-86A0-1A9F8DF97B30}" dt="2022-04-26T15:54:58.304" v="4266" actId="166"/>
          <ac:picMkLst>
            <pc:docMk/>
            <pc:sldMk cId="546884287" sldId="307"/>
            <ac:picMk id="3" creationId="{A49891BE-8BBC-48DF-B903-D5EA5632D552}"/>
          </ac:picMkLst>
        </pc:picChg>
        <pc:picChg chg="del">
          <ac:chgData name="Giuseppe Cancello Tortora" userId="5d31be39-cc6c-4094-ae43-27cded715861" providerId="ADAL" clId="{C7909652-A742-46F2-86A0-1A9F8DF97B30}" dt="2022-04-26T15:01:47.541" v="2959" actId="478"/>
          <ac:picMkLst>
            <pc:docMk/>
            <pc:sldMk cId="546884287" sldId="307"/>
            <ac:picMk id="3" creationId="{D24F8960-BB93-4AE7-899F-E0EB44D6D5D0}"/>
          </ac:picMkLst>
        </pc:picChg>
        <pc:picChg chg="add mod">
          <ac:chgData name="Giuseppe Cancello Tortora" userId="5d31be39-cc6c-4094-ae43-27cded715861" providerId="ADAL" clId="{C7909652-A742-46F2-86A0-1A9F8DF97B30}" dt="2022-04-26T15:29:29.272" v="3901" actId="1076"/>
          <ac:picMkLst>
            <pc:docMk/>
            <pc:sldMk cId="546884287" sldId="307"/>
            <ac:picMk id="4" creationId="{548F8182-880D-4512-8EA5-8EC68D062D47}"/>
          </ac:picMkLst>
        </pc:picChg>
        <pc:picChg chg="del mod">
          <ac:chgData name="Giuseppe Cancello Tortora" userId="5d31be39-cc6c-4094-ae43-27cded715861" providerId="ADAL" clId="{C7909652-A742-46F2-86A0-1A9F8DF97B30}" dt="2022-04-26T15:01:57.052" v="2964" actId="478"/>
          <ac:picMkLst>
            <pc:docMk/>
            <pc:sldMk cId="546884287" sldId="307"/>
            <ac:picMk id="6" creationId="{A61EE248-F148-4B6E-8C2B-A11C76AD9E97}"/>
          </ac:picMkLst>
        </pc:picChg>
        <pc:picChg chg="del">
          <ac:chgData name="Giuseppe Cancello Tortora" userId="5d31be39-cc6c-4094-ae43-27cded715861" providerId="ADAL" clId="{C7909652-A742-46F2-86A0-1A9F8DF97B30}" dt="2022-04-26T15:02:04.991" v="2966" actId="478"/>
          <ac:picMkLst>
            <pc:docMk/>
            <pc:sldMk cId="546884287" sldId="307"/>
            <ac:picMk id="8" creationId="{532F6F4D-39E6-4CDC-B2EC-3AE285E68BD0}"/>
          </ac:picMkLst>
        </pc:picChg>
        <pc:picChg chg="add mod modCrop">
          <ac:chgData name="Giuseppe Cancello Tortora" userId="5d31be39-cc6c-4094-ae43-27cded715861" providerId="ADAL" clId="{C7909652-A742-46F2-86A0-1A9F8DF97B30}" dt="2022-04-26T15:39:05.723" v="4192" actId="1076"/>
          <ac:picMkLst>
            <pc:docMk/>
            <pc:sldMk cId="546884287" sldId="307"/>
            <ac:picMk id="9" creationId="{E1A0D876-A79E-47DA-9B57-2673D009C2A0}"/>
          </ac:picMkLst>
        </pc:picChg>
        <pc:picChg chg="add mod">
          <ac:chgData name="Giuseppe Cancello Tortora" userId="5d31be39-cc6c-4094-ae43-27cded715861" providerId="ADAL" clId="{C7909652-A742-46F2-86A0-1A9F8DF97B30}" dt="2022-04-26T15:38:51.746" v="4189" actId="1076"/>
          <ac:picMkLst>
            <pc:docMk/>
            <pc:sldMk cId="546884287" sldId="307"/>
            <ac:picMk id="15" creationId="{EE450AB6-C5C4-4888-87FC-FD8884C85098}"/>
          </ac:picMkLst>
        </pc:picChg>
        <pc:picChg chg="add del mod">
          <ac:chgData name="Giuseppe Cancello Tortora" userId="5d31be39-cc6c-4094-ae43-27cded715861" providerId="ADAL" clId="{C7909652-A742-46F2-86A0-1A9F8DF97B30}" dt="2022-04-26T15:29:46.095" v="3903" actId="478"/>
          <ac:picMkLst>
            <pc:docMk/>
            <pc:sldMk cId="546884287" sldId="307"/>
            <ac:picMk id="27" creationId="{426DF979-7BD3-4D0A-B5CB-6373381C4FFC}"/>
          </ac:picMkLst>
        </pc:picChg>
        <pc:picChg chg="mod">
          <ac:chgData name="Giuseppe Cancello Tortora" userId="5d31be39-cc6c-4094-ae43-27cded715861" providerId="ADAL" clId="{C7909652-A742-46F2-86A0-1A9F8DF97B30}" dt="2022-04-26T15:39:25.888" v="4197" actId="1076"/>
          <ac:picMkLst>
            <pc:docMk/>
            <pc:sldMk cId="546884287" sldId="307"/>
            <ac:picMk id="3074" creationId="{D2930C0F-4F20-4236-AF13-38C7D327041F}"/>
          </ac:picMkLst>
        </pc:picChg>
      </pc:sldChg>
      <pc:sldChg chg="addSp delSp modSp add mod ord">
        <pc:chgData name="Giuseppe Cancello Tortora" userId="5d31be39-cc6c-4094-ae43-27cded715861" providerId="ADAL" clId="{C7909652-A742-46F2-86A0-1A9F8DF97B30}" dt="2022-04-26T15:50:38.897" v="4250" actId="1076"/>
        <pc:sldMkLst>
          <pc:docMk/>
          <pc:sldMk cId="3549375256" sldId="308"/>
        </pc:sldMkLst>
        <pc:spChg chg="mod">
          <ac:chgData name="Giuseppe Cancello Tortora" userId="5d31be39-cc6c-4094-ae43-27cded715861" providerId="ADAL" clId="{C7909652-A742-46F2-86A0-1A9F8DF97B30}" dt="2022-04-26T15:36:24.956" v="3957" actId="1076"/>
          <ac:spMkLst>
            <pc:docMk/>
            <pc:sldMk cId="3549375256" sldId="308"/>
            <ac:spMk id="5" creationId="{D57CB928-97DD-415E-9F23-46F45DCF3F20}"/>
          </ac:spMkLst>
        </pc:spChg>
        <pc:spChg chg="del">
          <ac:chgData name="Giuseppe Cancello Tortora" userId="5d31be39-cc6c-4094-ae43-27cded715861" providerId="ADAL" clId="{C7909652-A742-46F2-86A0-1A9F8DF97B30}" dt="2022-04-26T15:29:55.888" v="3906" actId="478"/>
          <ac:spMkLst>
            <pc:docMk/>
            <pc:sldMk cId="3549375256" sldId="308"/>
            <ac:spMk id="10" creationId="{2E93D717-63F7-46F5-89DB-13CF71194A1B}"/>
          </ac:spMkLst>
        </pc:spChg>
        <pc:spChg chg="mod">
          <ac:chgData name="Giuseppe Cancello Tortora" userId="5d31be39-cc6c-4094-ae43-27cded715861" providerId="ADAL" clId="{C7909652-A742-46F2-86A0-1A9F8DF97B30}" dt="2022-04-26T15:36:42.003" v="3961" actId="1076"/>
          <ac:spMkLst>
            <pc:docMk/>
            <pc:sldMk cId="3549375256" sldId="308"/>
            <ac:spMk id="11" creationId="{20CBDC66-0409-496F-BB9D-B4D924873B47}"/>
          </ac:spMkLst>
        </pc:spChg>
        <pc:spChg chg="add del mod">
          <ac:chgData name="Giuseppe Cancello Tortora" userId="5d31be39-cc6c-4094-ae43-27cded715861" providerId="ADAL" clId="{C7909652-A742-46F2-86A0-1A9F8DF97B30}" dt="2022-04-26T15:35:50.516" v="3951"/>
          <ac:spMkLst>
            <pc:docMk/>
            <pc:sldMk cId="3549375256" sldId="308"/>
            <ac:spMk id="16" creationId="{EE38DE87-99E7-4A91-8D23-0253FF830D70}"/>
          </ac:spMkLst>
        </pc:spChg>
        <pc:spChg chg="del">
          <ac:chgData name="Giuseppe Cancello Tortora" userId="5d31be39-cc6c-4094-ae43-27cded715861" providerId="ADAL" clId="{C7909652-A742-46F2-86A0-1A9F8DF97B30}" dt="2022-04-26T15:29:55.888" v="3906" actId="478"/>
          <ac:spMkLst>
            <pc:docMk/>
            <pc:sldMk cId="3549375256" sldId="308"/>
            <ac:spMk id="17" creationId="{8454339B-17CB-4A1D-B1B9-31825F96F920}"/>
          </ac:spMkLst>
        </pc:spChg>
        <pc:spChg chg="del">
          <ac:chgData name="Giuseppe Cancello Tortora" userId="5d31be39-cc6c-4094-ae43-27cded715861" providerId="ADAL" clId="{C7909652-A742-46F2-86A0-1A9F8DF97B30}" dt="2022-04-26T15:29:55.888" v="3906" actId="478"/>
          <ac:spMkLst>
            <pc:docMk/>
            <pc:sldMk cId="3549375256" sldId="308"/>
            <ac:spMk id="19" creationId="{1E17AB29-C001-40B9-A5AC-46A2D40B8896}"/>
          </ac:spMkLst>
        </pc:spChg>
        <pc:spChg chg="del">
          <ac:chgData name="Giuseppe Cancello Tortora" userId="5d31be39-cc6c-4094-ae43-27cded715861" providerId="ADAL" clId="{C7909652-A742-46F2-86A0-1A9F8DF97B30}" dt="2022-04-26T15:29:55.888" v="3906" actId="478"/>
          <ac:spMkLst>
            <pc:docMk/>
            <pc:sldMk cId="3549375256" sldId="308"/>
            <ac:spMk id="23" creationId="{7BA12E6C-8EEE-4B4C-9B1B-785B615CEBFE}"/>
          </ac:spMkLst>
        </pc:spChg>
        <pc:spChg chg="del">
          <ac:chgData name="Giuseppe Cancello Tortora" userId="5d31be39-cc6c-4094-ae43-27cded715861" providerId="ADAL" clId="{C7909652-A742-46F2-86A0-1A9F8DF97B30}" dt="2022-04-26T15:29:55.888" v="3906" actId="478"/>
          <ac:spMkLst>
            <pc:docMk/>
            <pc:sldMk cId="3549375256" sldId="308"/>
            <ac:spMk id="24" creationId="{652C0985-6D3C-495F-9FD8-5CE036CC6F1A}"/>
          </ac:spMkLst>
        </pc:spChg>
        <pc:spChg chg="mod">
          <ac:chgData name="Giuseppe Cancello Tortora" userId="5d31be39-cc6c-4094-ae43-27cded715861" providerId="ADAL" clId="{C7909652-A742-46F2-86A0-1A9F8DF97B30}" dt="2022-04-26T15:36:35.409" v="3959" actId="1076"/>
          <ac:spMkLst>
            <pc:docMk/>
            <pc:sldMk cId="3549375256" sldId="308"/>
            <ac:spMk id="25" creationId="{013B0D18-7EA6-45BF-8204-B41BF03AA6F2}"/>
          </ac:spMkLst>
        </pc:spChg>
        <pc:picChg chg="add mod">
          <ac:chgData name="Giuseppe Cancello Tortora" userId="5d31be39-cc6c-4094-ae43-27cded715861" providerId="ADAL" clId="{C7909652-A742-46F2-86A0-1A9F8DF97B30}" dt="2022-04-26T15:50:38.897" v="4250" actId="1076"/>
          <ac:picMkLst>
            <pc:docMk/>
            <pc:sldMk cId="3549375256" sldId="308"/>
            <ac:picMk id="3" creationId="{AAC78465-D652-4D07-BCC0-4BF80C3AEAD6}"/>
          </ac:picMkLst>
        </pc:picChg>
        <pc:picChg chg="del">
          <ac:chgData name="Giuseppe Cancello Tortora" userId="5d31be39-cc6c-4094-ae43-27cded715861" providerId="ADAL" clId="{C7909652-A742-46F2-86A0-1A9F8DF97B30}" dt="2022-04-26T15:29:55.888" v="3906" actId="478"/>
          <ac:picMkLst>
            <pc:docMk/>
            <pc:sldMk cId="3549375256" sldId="308"/>
            <ac:picMk id="4" creationId="{548F8182-880D-4512-8EA5-8EC68D062D47}"/>
          </ac:picMkLst>
        </pc:picChg>
        <pc:picChg chg="del">
          <ac:chgData name="Giuseppe Cancello Tortora" userId="5d31be39-cc6c-4094-ae43-27cded715861" providerId="ADAL" clId="{C7909652-A742-46F2-86A0-1A9F8DF97B30}" dt="2022-04-26T15:29:55.888" v="3906" actId="478"/>
          <ac:picMkLst>
            <pc:docMk/>
            <pc:sldMk cId="3549375256" sldId="308"/>
            <ac:picMk id="9" creationId="{E1A0D876-A79E-47DA-9B57-2673D009C2A0}"/>
          </ac:picMkLst>
        </pc:picChg>
        <pc:picChg chg="del">
          <ac:chgData name="Giuseppe Cancello Tortora" userId="5d31be39-cc6c-4094-ae43-27cded715861" providerId="ADAL" clId="{C7909652-A742-46F2-86A0-1A9F8DF97B30}" dt="2022-04-26T15:29:55.888" v="3906" actId="478"/>
          <ac:picMkLst>
            <pc:docMk/>
            <pc:sldMk cId="3549375256" sldId="308"/>
            <ac:picMk id="15" creationId="{EE450AB6-C5C4-4888-87FC-FD8884C85098}"/>
          </ac:picMkLst>
        </pc:picChg>
        <pc:picChg chg="mod">
          <ac:chgData name="Giuseppe Cancello Tortora" userId="5d31be39-cc6c-4094-ae43-27cded715861" providerId="ADAL" clId="{C7909652-A742-46F2-86A0-1A9F8DF97B30}" dt="2022-04-26T15:36:45.555" v="3962" actId="1076"/>
          <ac:picMkLst>
            <pc:docMk/>
            <pc:sldMk cId="3549375256" sldId="308"/>
            <ac:picMk id="27" creationId="{426DF979-7BD3-4D0A-B5CB-6373381C4FFC}"/>
          </ac:picMkLst>
        </pc:picChg>
      </pc:sldChg>
      <pc:sldChg chg="addSp modSp mod">
        <pc:chgData name="Giuseppe Cancello Tortora" userId="5d31be39-cc6c-4094-ae43-27cded715861" providerId="ADAL" clId="{C7909652-A742-46F2-86A0-1A9F8DF97B30}" dt="2022-04-27T08:11:53.546" v="4394" actId="1076"/>
        <pc:sldMkLst>
          <pc:docMk/>
          <pc:sldMk cId="3389992442" sldId="310"/>
        </pc:sldMkLst>
        <pc:spChg chg="mod">
          <ac:chgData name="Giuseppe Cancello Tortora" userId="5d31be39-cc6c-4094-ae43-27cded715861" providerId="ADAL" clId="{C7909652-A742-46F2-86A0-1A9F8DF97B30}" dt="2022-04-27T08:06:40.618" v="4391" actId="14100"/>
          <ac:spMkLst>
            <pc:docMk/>
            <pc:sldMk cId="3389992442" sldId="310"/>
            <ac:spMk id="16" creationId="{FA8A17B4-8E40-48F0-AB91-3083E50B411A}"/>
          </ac:spMkLst>
        </pc:spChg>
        <pc:spChg chg="mod">
          <ac:chgData name="Giuseppe Cancello Tortora" userId="5d31be39-cc6c-4094-ae43-27cded715861" providerId="ADAL" clId="{C7909652-A742-46F2-86A0-1A9F8DF97B30}" dt="2022-04-27T08:11:47.142" v="4393" actId="20577"/>
          <ac:spMkLst>
            <pc:docMk/>
            <pc:sldMk cId="3389992442" sldId="310"/>
            <ac:spMk id="21" creationId="{B311DC9E-8655-4089-AD25-A280A687CB80}"/>
          </ac:spMkLst>
        </pc:spChg>
        <pc:spChg chg="mod">
          <ac:chgData name="Giuseppe Cancello Tortora" userId="5d31be39-cc6c-4094-ae43-27cded715861" providerId="ADAL" clId="{C7909652-A742-46F2-86A0-1A9F8DF97B30}" dt="2022-04-27T08:11:53.546" v="4394" actId="1076"/>
          <ac:spMkLst>
            <pc:docMk/>
            <pc:sldMk cId="3389992442" sldId="310"/>
            <ac:spMk id="22" creationId="{23A62606-4C64-44AC-8DCC-B5089F02F8AE}"/>
          </ac:spMkLst>
        </pc:spChg>
        <pc:picChg chg="add mod">
          <ac:chgData name="Giuseppe Cancello Tortora" userId="5d31be39-cc6c-4094-ae43-27cded715861" providerId="ADAL" clId="{C7909652-A742-46F2-86A0-1A9F8DF97B30}" dt="2022-04-27T07:49:14.337" v="4288" actId="14100"/>
          <ac:picMkLst>
            <pc:docMk/>
            <pc:sldMk cId="3389992442" sldId="310"/>
            <ac:picMk id="3" creationId="{23923667-9456-486D-8CDB-3D6EAE4E5CA3}"/>
          </ac:picMkLst>
        </pc:picChg>
        <pc:picChg chg="mod">
          <ac:chgData name="Giuseppe Cancello Tortora" userId="5d31be39-cc6c-4094-ae43-27cded715861" providerId="ADAL" clId="{C7909652-A742-46F2-86A0-1A9F8DF97B30}" dt="2022-04-27T08:06:50.655" v="4392" actId="1076"/>
          <ac:picMkLst>
            <pc:docMk/>
            <pc:sldMk cId="3389992442" sldId="310"/>
            <ac:picMk id="5" creationId="{C8A138CA-071D-4129-868F-24455260A6E3}"/>
          </ac:picMkLst>
        </pc:picChg>
      </pc:sldChg>
      <pc:sldChg chg="addSp delSp modSp add mod modAnim">
        <pc:chgData name="Giuseppe Cancello Tortora" userId="5d31be39-cc6c-4094-ae43-27cded715861" providerId="ADAL" clId="{C7909652-A742-46F2-86A0-1A9F8DF97B30}" dt="2022-04-27T10:03:01.445" v="4950"/>
        <pc:sldMkLst>
          <pc:docMk/>
          <pc:sldMk cId="3169088192" sldId="314"/>
        </pc:sldMkLst>
        <pc:spChg chg="add del mod">
          <ac:chgData name="Giuseppe Cancello Tortora" userId="5d31be39-cc6c-4094-ae43-27cded715861" providerId="ADAL" clId="{C7909652-A742-46F2-86A0-1A9F8DF97B30}" dt="2022-04-27T10:01:05.782" v="4947" actId="20577"/>
          <ac:spMkLst>
            <pc:docMk/>
            <pc:sldMk cId="3169088192" sldId="314"/>
            <ac:spMk id="5" creationId="{D57CB928-97DD-415E-9F23-46F45DCF3F20}"/>
          </ac:spMkLst>
        </pc:spChg>
        <pc:spChg chg="del">
          <ac:chgData name="Giuseppe Cancello Tortora" userId="5d31be39-cc6c-4094-ae43-27cded715861" providerId="ADAL" clId="{C7909652-A742-46F2-86A0-1A9F8DF97B30}" dt="2022-04-27T09:12:33.688" v="4641" actId="478"/>
          <ac:spMkLst>
            <pc:docMk/>
            <pc:sldMk cId="3169088192" sldId="314"/>
            <ac:spMk id="12" creationId="{47C5939D-90D7-4B0C-8C44-8D2D454168AA}"/>
          </ac:spMkLst>
        </pc:spChg>
        <pc:spChg chg="del">
          <ac:chgData name="Giuseppe Cancello Tortora" userId="5d31be39-cc6c-4094-ae43-27cded715861" providerId="ADAL" clId="{C7909652-A742-46F2-86A0-1A9F8DF97B30}" dt="2022-04-27T09:12:40.724" v="4643" actId="478"/>
          <ac:spMkLst>
            <pc:docMk/>
            <pc:sldMk cId="3169088192" sldId="314"/>
            <ac:spMk id="16" creationId="{D11A94F9-C790-407C-859C-0E0CA6674BE5}"/>
          </ac:spMkLst>
        </pc:spChg>
        <pc:spChg chg="del">
          <ac:chgData name="Giuseppe Cancello Tortora" userId="5d31be39-cc6c-4094-ae43-27cded715861" providerId="ADAL" clId="{C7909652-A742-46F2-86A0-1A9F8DF97B30}" dt="2022-04-27T09:12:44.201" v="4644" actId="478"/>
          <ac:spMkLst>
            <pc:docMk/>
            <pc:sldMk cId="3169088192" sldId="314"/>
            <ac:spMk id="18" creationId="{66A558BE-C521-45BF-80FE-3E020414FCD5}"/>
          </ac:spMkLst>
        </pc:spChg>
        <pc:spChg chg="mod">
          <ac:chgData name="Giuseppe Cancello Tortora" userId="5d31be39-cc6c-4094-ae43-27cded715861" providerId="ADAL" clId="{C7909652-A742-46F2-86A0-1A9F8DF97B30}" dt="2022-04-27T09:20:16.270" v="4889" actId="1076"/>
          <ac:spMkLst>
            <pc:docMk/>
            <pc:sldMk cId="3169088192" sldId="314"/>
            <ac:spMk id="19" creationId="{456C3833-B3A0-4815-B5C5-F478FC7C777D}"/>
          </ac:spMkLst>
        </pc:spChg>
        <pc:picChg chg="del">
          <ac:chgData name="Giuseppe Cancello Tortora" userId="5d31be39-cc6c-4094-ae43-27cded715861" providerId="ADAL" clId="{C7909652-A742-46F2-86A0-1A9F8DF97B30}" dt="2022-04-27T09:12:29.171" v="4638" actId="478"/>
          <ac:picMkLst>
            <pc:docMk/>
            <pc:sldMk cId="3169088192" sldId="314"/>
            <ac:picMk id="3" creationId="{D24F8960-BB93-4AE7-899F-E0EB44D6D5D0}"/>
          </ac:picMkLst>
        </pc:picChg>
        <pc:picChg chg="add mod">
          <ac:chgData name="Giuseppe Cancello Tortora" userId="5d31be39-cc6c-4094-ae43-27cded715861" providerId="ADAL" clId="{C7909652-A742-46F2-86A0-1A9F8DF97B30}" dt="2022-04-27T10:01:11.384" v="4948" actId="1076"/>
          <ac:picMkLst>
            <pc:docMk/>
            <pc:sldMk cId="3169088192" sldId="314"/>
            <ac:picMk id="4" creationId="{A23C8815-6F73-4986-8EDC-9C23215B1438}"/>
          </ac:picMkLst>
        </pc:picChg>
        <pc:picChg chg="del">
          <ac:chgData name="Giuseppe Cancello Tortora" userId="5d31be39-cc6c-4094-ae43-27cded715861" providerId="ADAL" clId="{C7909652-A742-46F2-86A0-1A9F8DF97B30}" dt="2022-04-27T09:12:40.724" v="4643" actId="478"/>
          <ac:picMkLst>
            <pc:docMk/>
            <pc:sldMk cId="3169088192" sldId="314"/>
            <ac:picMk id="6" creationId="{A61EE248-F148-4B6E-8C2B-A11C76AD9E97}"/>
          </ac:picMkLst>
        </pc:picChg>
        <pc:picChg chg="del">
          <ac:chgData name="Giuseppe Cancello Tortora" userId="5d31be39-cc6c-4094-ae43-27cded715861" providerId="ADAL" clId="{C7909652-A742-46F2-86A0-1A9F8DF97B30}" dt="2022-04-27T09:12:40.724" v="4643" actId="478"/>
          <ac:picMkLst>
            <pc:docMk/>
            <pc:sldMk cId="3169088192" sldId="314"/>
            <ac:picMk id="8" creationId="{532F6F4D-39E6-4CDC-B2EC-3AE285E68BD0}"/>
          </ac:picMkLst>
        </pc:picChg>
        <pc:picChg chg="add mod">
          <ac:chgData name="Giuseppe Cancello Tortora" userId="5d31be39-cc6c-4094-ae43-27cded715861" providerId="ADAL" clId="{C7909652-A742-46F2-86A0-1A9F8DF97B30}" dt="2022-04-27T09:57:45.313" v="4924" actId="1076"/>
          <ac:picMkLst>
            <pc:docMk/>
            <pc:sldMk cId="3169088192" sldId="314"/>
            <ac:picMk id="9" creationId="{F2B651DE-B5A0-4FAF-BDA5-6A1C2091EADF}"/>
          </ac:picMkLst>
        </pc:picChg>
        <pc:picChg chg="add del mod">
          <ac:chgData name="Giuseppe Cancello Tortora" userId="5d31be39-cc6c-4094-ae43-27cded715861" providerId="ADAL" clId="{C7909652-A742-46F2-86A0-1A9F8DF97B30}" dt="2022-04-27T10:00:50.548" v="4938" actId="478"/>
          <ac:picMkLst>
            <pc:docMk/>
            <pc:sldMk cId="3169088192" sldId="314"/>
            <ac:picMk id="11" creationId="{79FD1E99-0299-4E0D-BFF6-917FFBC55105}"/>
          </ac:picMkLst>
        </pc:picChg>
      </pc:sldChg>
      <pc:sldChg chg="delSp modSp new mod modTransition modAnim">
        <pc:chgData name="Giuseppe Cancello Tortora" userId="5d31be39-cc6c-4094-ae43-27cded715861" providerId="ADAL" clId="{C7909652-A742-46F2-86A0-1A9F8DF97B30}" dt="2022-04-27T10:21:47.337" v="4994"/>
        <pc:sldMkLst>
          <pc:docMk/>
          <pc:sldMk cId="2784624749" sldId="315"/>
        </pc:sldMkLst>
        <pc:spChg chg="del">
          <ac:chgData name="Giuseppe Cancello Tortora" userId="5d31be39-cc6c-4094-ae43-27cded715861" providerId="ADAL" clId="{C7909652-A742-46F2-86A0-1A9F8DF97B30}" dt="2022-04-27T10:17:23.178" v="4952" actId="478"/>
          <ac:spMkLst>
            <pc:docMk/>
            <pc:sldMk cId="2784624749" sldId="315"/>
            <ac:spMk id="2" creationId="{457A8A5B-E734-4E20-BE20-3C93781A20B2}"/>
          </ac:spMkLst>
        </pc:spChg>
        <pc:spChg chg="mod">
          <ac:chgData name="Giuseppe Cancello Tortora" userId="5d31be39-cc6c-4094-ae43-27cded715861" providerId="ADAL" clId="{C7909652-A742-46F2-86A0-1A9F8DF97B30}" dt="2022-04-27T10:18:02.776" v="4990" actId="1076"/>
          <ac:spMkLst>
            <pc:docMk/>
            <pc:sldMk cId="2784624749" sldId="315"/>
            <ac:spMk id="3" creationId="{242468E7-FB3D-4CCB-A476-A0691DDE675D}"/>
          </ac:spMkLst>
        </pc:spChg>
      </pc:sldChg>
      <pc:sldMasterChg chg="modTransition modSldLayout">
        <pc:chgData name="Giuseppe Cancello Tortora" userId="5d31be39-cc6c-4094-ae43-27cded715861" providerId="ADAL" clId="{C7909652-A742-46F2-86A0-1A9F8DF97B30}" dt="2022-04-26T13:01:04.093" v="1479"/>
        <pc:sldMasterMkLst>
          <pc:docMk/>
          <pc:sldMasterMk cId="3324062465" sldId="2147484452"/>
        </pc:sldMasterMkLst>
        <pc:sldLayoutChg chg="modTransition">
          <pc:chgData name="Giuseppe Cancello Tortora" userId="5d31be39-cc6c-4094-ae43-27cded715861" providerId="ADAL" clId="{C7909652-A742-46F2-86A0-1A9F8DF97B30}" dt="2022-04-26T13:01:04.093" v="1479"/>
          <pc:sldLayoutMkLst>
            <pc:docMk/>
            <pc:sldMasterMk cId="3324062465" sldId="2147484452"/>
            <pc:sldLayoutMk cId="1053340724" sldId="2147484453"/>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1887840124" sldId="2147484454"/>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456216597" sldId="2147484455"/>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3820114825" sldId="2147484456"/>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1113292889" sldId="2147484457"/>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1958943869" sldId="2147484458"/>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2293496768" sldId="2147484459"/>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182797935" sldId="2147484460"/>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4276966903" sldId="2147484461"/>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4224438411" sldId="2147484462"/>
          </pc:sldLayoutMkLst>
        </pc:sldLayoutChg>
        <pc:sldLayoutChg chg="modTransition">
          <pc:chgData name="Giuseppe Cancello Tortora" userId="5d31be39-cc6c-4094-ae43-27cded715861" providerId="ADAL" clId="{C7909652-A742-46F2-86A0-1A9F8DF97B30}" dt="2022-04-26T13:01:04.093" v="1479"/>
          <pc:sldLayoutMkLst>
            <pc:docMk/>
            <pc:sldMasterMk cId="3324062465" sldId="2147484452"/>
            <pc:sldLayoutMk cId="3121692692" sldId="2147484463"/>
          </pc:sldLayoutMkLst>
        </pc:sldLayoutChg>
      </pc:sldMasterChg>
      <pc:sldMasterChg chg="modTransition modSldLayout">
        <pc:chgData name="Giuseppe Cancello Tortora" userId="5d31be39-cc6c-4094-ae43-27cded715861" providerId="ADAL" clId="{C7909652-A742-46F2-86A0-1A9F8DF97B30}" dt="2022-04-26T13:03:51.406" v="1493"/>
        <pc:sldMasterMkLst>
          <pc:docMk/>
          <pc:sldMasterMk cId="4012873948" sldId="2147484464"/>
        </pc:sldMasterMkLst>
        <pc:sldLayoutChg chg="modTransition">
          <pc:chgData name="Giuseppe Cancello Tortora" userId="5d31be39-cc6c-4094-ae43-27cded715861" providerId="ADAL" clId="{C7909652-A742-46F2-86A0-1A9F8DF97B30}" dt="2022-04-26T13:03:51.406" v="1493"/>
          <pc:sldLayoutMkLst>
            <pc:docMk/>
            <pc:sldMasterMk cId="4012873948" sldId="2147484464"/>
            <pc:sldLayoutMk cId="716784756" sldId="2147484465"/>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3153005190" sldId="2147484466"/>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631409358" sldId="2147484467"/>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1076018914" sldId="2147484468"/>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2267041716" sldId="2147484469"/>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639970140" sldId="2147484470"/>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529007055" sldId="2147484471"/>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3600319510" sldId="2147484472"/>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2659023037" sldId="2147484473"/>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540613445" sldId="2147484474"/>
          </pc:sldLayoutMkLst>
        </pc:sldLayoutChg>
        <pc:sldLayoutChg chg="modTransition">
          <pc:chgData name="Giuseppe Cancello Tortora" userId="5d31be39-cc6c-4094-ae43-27cded715861" providerId="ADAL" clId="{C7909652-A742-46F2-86A0-1A9F8DF97B30}" dt="2022-04-26T13:03:51.406" v="1493"/>
          <pc:sldLayoutMkLst>
            <pc:docMk/>
            <pc:sldMasterMk cId="4012873948" sldId="2147484464"/>
            <pc:sldLayoutMk cId="3733597634" sldId="2147484475"/>
          </pc:sldLayoutMkLst>
        </pc:sldLayoutChg>
      </pc:sldMasterChg>
    </pc:docChg>
  </pc:docChgLst>
</pc:chgInfo>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5" Type="http://schemas.openxmlformats.org/officeDocument/2006/relationships/image" Target="../media/image9.svg"/><Relationship Id="rId4"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E894EE3-1BF4-45B3-8C4B-EC8A588D55C4}"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DEAE1528-D911-4E84-AAEF-0F05B3755B04}">
      <dgm:prSet custT="1"/>
      <dgm:spPr/>
      <dgm:t>
        <a:bodyPr/>
        <a:lstStyle/>
        <a:p>
          <a:r>
            <a:rPr lang="it-IT" sz="1800">
              <a:latin typeface="Book Antiqua" panose="02040602050305030304" pitchFamily="18" charset="0"/>
            </a:rPr>
            <a:t>25% </a:t>
          </a:r>
          <a:r>
            <a:rPr lang="en-US" sz="1800">
              <a:latin typeface="Book Antiqua" panose="02040602050305030304" pitchFamily="18" charset="0"/>
            </a:rPr>
            <a:t>of police-reported crashes involve some form of driver inattention such as the driver is distracted, fatigued or </a:t>
          </a:r>
          <a:r>
            <a:rPr lang="it-IT" sz="1800" err="1">
              <a:latin typeface="Book Antiqua" panose="02040602050305030304" pitchFamily="18" charset="0"/>
            </a:rPr>
            <a:t>lost</a:t>
          </a:r>
          <a:r>
            <a:rPr lang="it-IT" sz="1800">
              <a:latin typeface="Book Antiqua" panose="02040602050305030304" pitchFamily="18" charset="0"/>
            </a:rPr>
            <a:t> in </a:t>
          </a:r>
          <a:r>
            <a:rPr lang="it-IT" sz="1800" err="1">
              <a:latin typeface="Book Antiqua" panose="02040602050305030304" pitchFamily="18" charset="0"/>
            </a:rPr>
            <a:t>thought</a:t>
          </a:r>
          <a:endParaRPr lang="en-US" sz="1800">
            <a:latin typeface="Book Antiqua" panose="02040602050305030304" pitchFamily="18" charset="0"/>
          </a:endParaRPr>
        </a:p>
      </dgm:t>
    </dgm:pt>
    <dgm:pt modelId="{CBE37E6D-0D4B-4899-B7C5-B44506E01089}" type="sibTrans" cxnId="{6B983041-2427-4E3E-B1CC-16A52C78E06B}">
      <dgm:prSet/>
      <dgm:spPr/>
      <dgm:t>
        <a:bodyPr/>
        <a:lstStyle/>
        <a:p>
          <a:endParaRPr lang="en-US" sz="1800">
            <a:latin typeface="Book Antiqua" panose="02040602050305030304" pitchFamily="18" charset="0"/>
          </a:endParaRPr>
        </a:p>
      </dgm:t>
    </dgm:pt>
    <dgm:pt modelId="{7966FB29-32E0-42B2-914E-EBE91267E8B9}" type="parTrans" cxnId="{6B983041-2427-4E3E-B1CC-16A52C78E06B}">
      <dgm:prSet/>
      <dgm:spPr/>
      <dgm:t>
        <a:bodyPr/>
        <a:lstStyle/>
        <a:p>
          <a:endParaRPr lang="en-US" sz="1800">
            <a:latin typeface="Book Antiqua" panose="02040602050305030304" pitchFamily="18" charset="0"/>
          </a:endParaRPr>
        </a:p>
      </dgm:t>
    </dgm:pt>
    <dgm:pt modelId="{A18C0FCB-9F30-4188-A514-EBB91AA17BAF}">
      <dgm:prSet custT="1"/>
      <dgm:spPr/>
      <dgm:t>
        <a:bodyPr/>
        <a:lstStyle/>
        <a:p>
          <a:r>
            <a:rPr lang="it-IT" sz="1800" err="1">
              <a:latin typeface="Book Antiqua" panose="02040602050305030304" pitchFamily="18" charset="0"/>
            </a:rPr>
            <a:t>Vehicle</a:t>
          </a:r>
          <a:r>
            <a:rPr lang="it-IT" sz="1800">
              <a:latin typeface="Book Antiqua" panose="02040602050305030304" pitchFamily="18" charset="0"/>
            </a:rPr>
            <a:t> </a:t>
          </a:r>
          <a:r>
            <a:rPr lang="it-IT" sz="1800" err="1">
              <a:latin typeface="Book Antiqua" panose="02040602050305030304" pitchFamily="18" charset="0"/>
            </a:rPr>
            <a:t>manufacturers</a:t>
          </a:r>
          <a:r>
            <a:rPr lang="it-IT" sz="1800">
              <a:latin typeface="Book Antiqua" panose="02040602050305030304" pitchFamily="18" charset="0"/>
            </a:rPr>
            <a:t>, </a:t>
          </a:r>
          <a:r>
            <a:rPr lang="en-US" sz="1800">
              <a:latin typeface="Book Antiqua" panose="02040602050305030304" pitchFamily="18" charset="0"/>
            </a:rPr>
            <a:t>suppliers, start-ups and researchers are devoting more and more resources to better understand and measure the causes of driver distraction and inattention</a:t>
          </a:r>
        </a:p>
      </dgm:t>
    </dgm:pt>
    <dgm:pt modelId="{1EAD6891-251B-4D17-AF3D-1539CE209C3F}" type="sibTrans" cxnId="{E9766FD0-57EA-4643-A211-4E86967028C6}">
      <dgm:prSet/>
      <dgm:spPr/>
      <dgm:t>
        <a:bodyPr/>
        <a:lstStyle/>
        <a:p>
          <a:endParaRPr lang="it-IT" sz="1800">
            <a:latin typeface="Book Antiqua" panose="02040602050305030304" pitchFamily="18" charset="0"/>
          </a:endParaRPr>
        </a:p>
      </dgm:t>
    </dgm:pt>
    <dgm:pt modelId="{BBF11441-A47B-462D-8E46-4DFA1B47FDC4}" type="parTrans" cxnId="{E9766FD0-57EA-4643-A211-4E86967028C6}">
      <dgm:prSet/>
      <dgm:spPr/>
      <dgm:t>
        <a:bodyPr/>
        <a:lstStyle/>
        <a:p>
          <a:endParaRPr lang="it-IT" sz="1800">
            <a:latin typeface="Book Antiqua" panose="02040602050305030304" pitchFamily="18" charset="0"/>
          </a:endParaRPr>
        </a:p>
      </dgm:t>
    </dgm:pt>
    <dgm:pt modelId="{5FA5BF76-77C0-4404-ADE6-E338190CA6D1}">
      <dgm:prSet custT="1"/>
      <dgm:spPr/>
      <dgm:t>
        <a:bodyPr/>
        <a:lstStyle/>
        <a:p>
          <a:r>
            <a:rPr lang="en-US" sz="1800">
              <a:latin typeface="Book Antiqua" panose="02040602050305030304" pitchFamily="18" charset="0"/>
            </a:rPr>
            <a:t>Developing of warning and prevention mechanisms for drivers and increasing the automation level of vehicles</a:t>
          </a:r>
        </a:p>
      </dgm:t>
    </dgm:pt>
    <dgm:pt modelId="{2B890411-35A5-450F-90EB-A10D0E9C3AEB}" type="sibTrans" cxnId="{8F4035AC-6AA9-41F7-83EB-BE205F5EB301}">
      <dgm:prSet/>
      <dgm:spPr/>
      <dgm:t>
        <a:bodyPr/>
        <a:lstStyle/>
        <a:p>
          <a:endParaRPr lang="en-US" sz="1800">
            <a:latin typeface="Book Antiqua" panose="02040602050305030304" pitchFamily="18" charset="0"/>
          </a:endParaRPr>
        </a:p>
      </dgm:t>
    </dgm:pt>
    <dgm:pt modelId="{EB79F69D-EAE8-4955-8497-4E32CEC166EA}" type="parTrans" cxnId="{8F4035AC-6AA9-41F7-83EB-BE205F5EB301}">
      <dgm:prSet/>
      <dgm:spPr/>
      <dgm:t>
        <a:bodyPr/>
        <a:lstStyle/>
        <a:p>
          <a:endParaRPr lang="en-US" sz="1800">
            <a:latin typeface="Book Antiqua" panose="02040602050305030304" pitchFamily="18" charset="0"/>
          </a:endParaRPr>
        </a:p>
      </dgm:t>
    </dgm:pt>
    <dgm:pt modelId="{D4BCD825-6001-45B2-B019-781088730D4B}" type="pres">
      <dgm:prSet presAssocID="{5E894EE3-1BF4-45B3-8C4B-EC8A588D55C4}" presName="Name0" presStyleCnt="0">
        <dgm:presLayoutVars>
          <dgm:dir/>
          <dgm:animLvl val="lvl"/>
          <dgm:resizeHandles val="exact"/>
        </dgm:presLayoutVars>
      </dgm:prSet>
      <dgm:spPr/>
    </dgm:pt>
    <dgm:pt modelId="{24F7F186-241E-4B7E-99B3-82C2907652B1}" type="pres">
      <dgm:prSet presAssocID="{5FA5BF76-77C0-4404-ADE6-E338190CA6D1}" presName="boxAndChildren" presStyleCnt="0"/>
      <dgm:spPr/>
    </dgm:pt>
    <dgm:pt modelId="{3220C0FB-3D2C-4DEA-AADF-2972AF6A7768}" type="pres">
      <dgm:prSet presAssocID="{5FA5BF76-77C0-4404-ADE6-E338190CA6D1}" presName="parentTextBox" presStyleLbl="node1" presStyleIdx="0" presStyleCnt="3" custLinFactNeighborY="1070"/>
      <dgm:spPr/>
    </dgm:pt>
    <dgm:pt modelId="{715C52E3-9F8E-4CF2-99E3-C640501F4A11}" type="pres">
      <dgm:prSet presAssocID="{1EAD6891-251B-4D17-AF3D-1539CE209C3F}" presName="sp" presStyleCnt="0"/>
      <dgm:spPr/>
    </dgm:pt>
    <dgm:pt modelId="{D280DD95-4121-4BA8-876F-098474937510}" type="pres">
      <dgm:prSet presAssocID="{A18C0FCB-9F30-4188-A514-EBB91AA17BAF}" presName="arrowAndChildren" presStyleCnt="0"/>
      <dgm:spPr/>
    </dgm:pt>
    <dgm:pt modelId="{6ED918CC-7E12-4B83-9B82-6F75F3E628E7}" type="pres">
      <dgm:prSet presAssocID="{A18C0FCB-9F30-4188-A514-EBB91AA17BAF}" presName="parentTextArrow" presStyleLbl="node1" presStyleIdx="1" presStyleCnt="3"/>
      <dgm:spPr/>
    </dgm:pt>
    <dgm:pt modelId="{BC102890-92C4-4B3F-ABF3-5C533C29F584}" type="pres">
      <dgm:prSet presAssocID="{CBE37E6D-0D4B-4899-B7C5-B44506E01089}" presName="sp" presStyleCnt="0"/>
      <dgm:spPr/>
    </dgm:pt>
    <dgm:pt modelId="{DA83A341-6D1A-40EC-97D4-6ECB9DD21FD3}" type="pres">
      <dgm:prSet presAssocID="{DEAE1528-D911-4E84-AAEF-0F05B3755B04}" presName="arrowAndChildren" presStyleCnt="0"/>
      <dgm:spPr/>
    </dgm:pt>
    <dgm:pt modelId="{ECBDC8A8-C07E-41C2-833E-0C14D21F8062}" type="pres">
      <dgm:prSet presAssocID="{DEAE1528-D911-4E84-AAEF-0F05B3755B04}" presName="parentTextArrow" presStyleLbl="node1" presStyleIdx="2" presStyleCnt="3" custLinFactNeighborX="-8073"/>
      <dgm:spPr/>
    </dgm:pt>
  </dgm:ptLst>
  <dgm:cxnLst>
    <dgm:cxn modelId="{6B983041-2427-4E3E-B1CC-16A52C78E06B}" srcId="{5E894EE3-1BF4-45B3-8C4B-EC8A588D55C4}" destId="{DEAE1528-D911-4E84-AAEF-0F05B3755B04}" srcOrd="0" destOrd="0" parTransId="{7966FB29-32E0-42B2-914E-EBE91267E8B9}" sibTransId="{CBE37E6D-0D4B-4899-B7C5-B44506E01089}"/>
    <dgm:cxn modelId="{F744F54E-9A77-45F9-B6CC-2B94C9486D70}" type="presOf" srcId="{5E894EE3-1BF4-45B3-8C4B-EC8A588D55C4}" destId="{D4BCD825-6001-45B2-B019-781088730D4B}" srcOrd="0" destOrd="0" presId="urn:microsoft.com/office/officeart/2005/8/layout/process4"/>
    <dgm:cxn modelId="{3769F692-1A5C-438A-BAFF-A9A5D08AB926}" type="presOf" srcId="{A18C0FCB-9F30-4188-A514-EBB91AA17BAF}" destId="{6ED918CC-7E12-4B83-9B82-6F75F3E628E7}" srcOrd="0" destOrd="0" presId="urn:microsoft.com/office/officeart/2005/8/layout/process4"/>
    <dgm:cxn modelId="{1EE09995-FD78-4291-8A5B-16B784E60DC4}" type="presOf" srcId="{5FA5BF76-77C0-4404-ADE6-E338190CA6D1}" destId="{3220C0FB-3D2C-4DEA-AADF-2972AF6A7768}" srcOrd="0" destOrd="0" presId="urn:microsoft.com/office/officeart/2005/8/layout/process4"/>
    <dgm:cxn modelId="{8F4035AC-6AA9-41F7-83EB-BE205F5EB301}" srcId="{5E894EE3-1BF4-45B3-8C4B-EC8A588D55C4}" destId="{5FA5BF76-77C0-4404-ADE6-E338190CA6D1}" srcOrd="2" destOrd="0" parTransId="{EB79F69D-EAE8-4955-8497-4E32CEC166EA}" sibTransId="{2B890411-35A5-450F-90EB-A10D0E9C3AEB}"/>
    <dgm:cxn modelId="{8021A2BF-66F6-4206-AE88-DA70DFE9E43D}" type="presOf" srcId="{DEAE1528-D911-4E84-AAEF-0F05B3755B04}" destId="{ECBDC8A8-C07E-41C2-833E-0C14D21F8062}" srcOrd="0" destOrd="0" presId="urn:microsoft.com/office/officeart/2005/8/layout/process4"/>
    <dgm:cxn modelId="{E9766FD0-57EA-4643-A211-4E86967028C6}" srcId="{5E894EE3-1BF4-45B3-8C4B-EC8A588D55C4}" destId="{A18C0FCB-9F30-4188-A514-EBB91AA17BAF}" srcOrd="1" destOrd="0" parTransId="{BBF11441-A47B-462D-8E46-4DFA1B47FDC4}" sibTransId="{1EAD6891-251B-4D17-AF3D-1539CE209C3F}"/>
    <dgm:cxn modelId="{74FEF186-CDC0-409C-812B-C28573795AD1}" type="presParOf" srcId="{D4BCD825-6001-45B2-B019-781088730D4B}" destId="{24F7F186-241E-4B7E-99B3-82C2907652B1}" srcOrd="0" destOrd="0" presId="urn:microsoft.com/office/officeart/2005/8/layout/process4"/>
    <dgm:cxn modelId="{9D7216BE-50FB-4471-BE30-8324B99CD3B0}" type="presParOf" srcId="{24F7F186-241E-4B7E-99B3-82C2907652B1}" destId="{3220C0FB-3D2C-4DEA-AADF-2972AF6A7768}" srcOrd="0" destOrd="0" presId="urn:microsoft.com/office/officeart/2005/8/layout/process4"/>
    <dgm:cxn modelId="{0D6F970E-0DDD-42DB-8B63-86EF6CC9A0BF}" type="presParOf" srcId="{D4BCD825-6001-45B2-B019-781088730D4B}" destId="{715C52E3-9F8E-4CF2-99E3-C640501F4A11}" srcOrd="1" destOrd="0" presId="urn:microsoft.com/office/officeart/2005/8/layout/process4"/>
    <dgm:cxn modelId="{74805134-627F-408D-BCEA-EFA6F2B9D1E1}" type="presParOf" srcId="{D4BCD825-6001-45B2-B019-781088730D4B}" destId="{D280DD95-4121-4BA8-876F-098474937510}" srcOrd="2" destOrd="0" presId="urn:microsoft.com/office/officeart/2005/8/layout/process4"/>
    <dgm:cxn modelId="{941BB50A-B4C6-4CE9-A3D4-198F7584BFBC}" type="presParOf" srcId="{D280DD95-4121-4BA8-876F-098474937510}" destId="{6ED918CC-7E12-4B83-9B82-6F75F3E628E7}" srcOrd="0" destOrd="0" presId="urn:microsoft.com/office/officeart/2005/8/layout/process4"/>
    <dgm:cxn modelId="{7CA119A3-AECB-4F48-B877-0000ECF2F41C}" type="presParOf" srcId="{D4BCD825-6001-45B2-B019-781088730D4B}" destId="{BC102890-92C4-4B3F-ABF3-5C533C29F584}" srcOrd="3" destOrd="0" presId="urn:microsoft.com/office/officeart/2005/8/layout/process4"/>
    <dgm:cxn modelId="{3988C668-EFC0-4335-8C7D-9BBBBF888542}" type="presParOf" srcId="{D4BCD825-6001-45B2-B019-781088730D4B}" destId="{DA83A341-6D1A-40EC-97D4-6ECB9DD21FD3}" srcOrd="4" destOrd="0" presId="urn:microsoft.com/office/officeart/2005/8/layout/process4"/>
    <dgm:cxn modelId="{D7A6CF31-F1B0-4771-AD0A-EE67CBC108E5}" type="presParOf" srcId="{DA83A341-6D1A-40EC-97D4-6ECB9DD21FD3}" destId="{ECBDC8A8-C07E-41C2-833E-0C14D21F806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2DEE66E-6555-4834-A2E8-78B2C6F9EEF7}" type="doc">
      <dgm:prSet loTypeId="urn:microsoft.com/office/officeart/2018/5/layout/CenteredIconLabelDescriptionList" loCatId="icon" qsTypeId="urn:microsoft.com/office/officeart/2005/8/quickstyle/simple1" qsCatId="simple" csTypeId="urn:microsoft.com/office/officeart/2005/8/colors/accent1_2" csCatId="accent1" phldr="1"/>
      <dgm:spPr/>
      <dgm:t>
        <a:bodyPr/>
        <a:lstStyle/>
        <a:p>
          <a:endParaRPr lang="en-US"/>
        </a:p>
      </dgm:t>
    </dgm:pt>
    <dgm:pt modelId="{73238D30-F8F0-442B-B97C-529BF5D61842}">
      <dgm:prSet custT="1"/>
      <dgm:spPr/>
      <dgm:t>
        <a:bodyPr/>
        <a:lstStyle/>
        <a:p>
          <a:pPr>
            <a:lnSpc>
              <a:spcPct val="100000"/>
            </a:lnSpc>
            <a:defRPr b="1"/>
          </a:pPr>
          <a:r>
            <a:rPr lang="en-US" sz="2400" b="1">
              <a:latin typeface="Book Antiqua" panose="02040602050305030304" pitchFamily="18" charset="0"/>
            </a:rPr>
            <a:t>Driver distraction</a:t>
          </a:r>
        </a:p>
        <a:p>
          <a:pPr>
            <a:lnSpc>
              <a:spcPct val="100000"/>
            </a:lnSpc>
            <a:defRPr b="1"/>
          </a:pPr>
          <a:r>
            <a:rPr lang="en-US" sz="1800" b="0" i="1">
              <a:latin typeface="Book Antiqua" panose="02040602050305030304" pitchFamily="18" charset="0"/>
            </a:rPr>
            <a:t>the diversion of attention away from activities for safe driving toward a competing activity</a:t>
          </a:r>
          <a:endParaRPr lang="en-US" sz="1800" b="0">
            <a:latin typeface="Book Antiqua" panose="02040602050305030304" pitchFamily="18" charset="0"/>
          </a:endParaRPr>
        </a:p>
      </dgm:t>
    </dgm:pt>
    <dgm:pt modelId="{E2A52264-3BC3-44B4-9D78-961C04255C1A}" type="parTrans" cxnId="{275A6F35-586B-418B-B195-A774BB1DC39A}">
      <dgm:prSet/>
      <dgm:spPr/>
      <dgm:t>
        <a:bodyPr/>
        <a:lstStyle/>
        <a:p>
          <a:endParaRPr lang="en-US">
            <a:latin typeface="Book Antiqua" panose="02040602050305030304" pitchFamily="18" charset="0"/>
          </a:endParaRPr>
        </a:p>
      </dgm:t>
    </dgm:pt>
    <dgm:pt modelId="{3E79BF35-25D8-4AEA-8389-56B1220FF71D}" type="sibTrans" cxnId="{275A6F35-586B-418B-B195-A774BB1DC39A}">
      <dgm:prSet/>
      <dgm:spPr/>
      <dgm:t>
        <a:bodyPr/>
        <a:lstStyle/>
        <a:p>
          <a:endParaRPr lang="en-US">
            <a:latin typeface="Book Antiqua" panose="02040602050305030304" pitchFamily="18" charset="0"/>
          </a:endParaRPr>
        </a:p>
      </dgm:t>
    </dgm:pt>
    <dgm:pt modelId="{829DE2FF-6924-435E-AD60-F123F208AD25}">
      <dgm:prSet custT="1"/>
      <dgm:spPr/>
      <dgm:t>
        <a:bodyPr/>
        <a:lstStyle/>
        <a:p>
          <a:pPr>
            <a:lnSpc>
              <a:spcPct val="100000"/>
            </a:lnSpc>
            <a:defRPr b="1"/>
          </a:pPr>
          <a:r>
            <a:rPr lang="en-US" sz="2400">
              <a:latin typeface="Book Antiqua" panose="02040602050305030304" pitchFamily="18" charset="0"/>
            </a:rPr>
            <a:t>Types of distraction</a:t>
          </a:r>
        </a:p>
        <a:p>
          <a:pPr>
            <a:lnSpc>
              <a:spcPct val="100000"/>
            </a:lnSpc>
            <a:defRPr b="1"/>
          </a:pPr>
          <a:r>
            <a:rPr lang="en-US" sz="1800" b="0" u="none">
              <a:latin typeface="Book Antiqua" panose="02040602050305030304" pitchFamily="18" charset="0"/>
            </a:rPr>
            <a:t>Visual</a:t>
          </a:r>
          <a:r>
            <a:rPr lang="en-US" sz="1800" u="none">
              <a:latin typeface="Book Antiqua" panose="02040602050305030304" pitchFamily="18" charset="0"/>
            </a:rPr>
            <a:t> </a:t>
          </a:r>
          <a:r>
            <a:rPr lang="en-US" sz="1800" b="0" u="none">
              <a:latin typeface="Book Antiqua" panose="02040602050305030304" pitchFamily="18" charset="0"/>
            </a:rPr>
            <a:t>distraction</a:t>
          </a:r>
        </a:p>
        <a:p>
          <a:pPr>
            <a:lnSpc>
              <a:spcPct val="100000"/>
            </a:lnSpc>
            <a:defRPr b="1"/>
          </a:pPr>
          <a:r>
            <a:rPr lang="en-US" sz="1800" b="0" u="none">
              <a:latin typeface="Book Antiqua" panose="02040602050305030304" pitchFamily="18" charset="0"/>
            </a:rPr>
            <a:t>Manual distraction</a:t>
          </a:r>
        </a:p>
        <a:p>
          <a:pPr>
            <a:lnSpc>
              <a:spcPct val="100000"/>
            </a:lnSpc>
            <a:defRPr b="1"/>
          </a:pPr>
          <a:r>
            <a:rPr lang="en-US" sz="1800" b="0" u="none">
              <a:latin typeface="Book Antiqua" panose="02040602050305030304" pitchFamily="18" charset="0"/>
            </a:rPr>
            <a:t>Cognitive distraction</a:t>
          </a:r>
        </a:p>
        <a:p>
          <a:pPr>
            <a:lnSpc>
              <a:spcPct val="100000"/>
            </a:lnSpc>
            <a:defRPr b="1"/>
          </a:pPr>
          <a:r>
            <a:rPr lang="en-US" sz="1800" b="0">
              <a:latin typeface="Book Antiqua" panose="02040602050305030304" pitchFamily="18" charset="0"/>
            </a:rPr>
            <a:t>Auditory distraction</a:t>
          </a:r>
        </a:p>
        <a:p>
          <a:pPr>
            <a:lnSpc>
              <a:spcPct val="100000"/>
            </a:lnSpc>
            <a:defRPr b="1"/>
          </a:pPr>
          <a:r>
            <a:rPr lang="en-US" sz="1800" b="0">
              <a:latin typeface="Book Antiqua" panose="02040602050305030304" pitchFamily="18" charset="0"/>
            </a:rPr>
            <a:t>Vocal distraction</a:t>
          </a:r>
        </a:p>
        <a:p>
          <a:pPr>
            <a:lnSpc>
              <a:spcPct val="100000"/>
            </a:lnSpc>
            <a:defRPr b="1"/>
          </a:pPr>
          <a:r>
            <a:rPr lang="en-US" sz="1800" b="0">
              <a:latin typeface="Book Antiqua" panose="02040602050305030304" pitchFamily="18" charset="0"/>
            </a:rPr>
            <a:t>Verbal distraction</a:t>
          </a:r>
          <a:endParaRPr lang="en-US" sz="1600" b="0">
            <a:latin typeface="Book Antiqua" panose="02040602050305030304" pitchFamily="18" charset="0"/>
          </a:endParaRPr>
        </a:p>
      </dgm:t>
    </dgm:pt>
    <dgm:pt modelId="{E93EB64C-0B2A-4479-A66C-D80BD5E009E3}" type="parTrans" cxnId="{802BC8AB-4DA1-45D4-B3A8-6E86C7EA9027}">
      <dgm:prSet/>
      <dgm:spPr/>
      <dgm:t>
        <a:bodyPr/>
        <a:lstStyle/>
        <a:p>
          <a:endParaRPr lang="en-US">
            <a:latin typeface="Book Antiqua" panose="02040602050305030304" pitchFamily="18" charset="0"/>
          </a:endParaRPr>
        </a:p>
      </dgm:t>
    </dgm:pt>
    <dgm:pt modelId="{99D1F859-1FBF-41BF-9950-FFA4E92312DB}" type="sibTrans" cxnId="{802BC8AB-4DA1-45D4-B3A8-6E86C7EA9027}">
      <dgm:prSet/>
      <dgm:spPr/>
      <dgm:t>
        <a:bodyPr/>
        <a:lstStyle/>
        <a:p>
          <a:endParaRPr lang="en-US">
            <a:latin typeface="Book Antiqua" panose="02040602050305030304" pitchFamily="18" charset="0"/>
          </a:endParaRPr>
        </a:p>
      </dgm:t>
    </dgm:pt>
    <dgm:pt modelId="{F5E158AA-430A-46D5-AE7B-782FE56EECBE}">
      <dgm:prSet custT="1"/>
      <dgm:spPr/>
      <dgm:t>
        <a:bodyPr/>
        <a:lstStyle/>
        <a:p>
          <a:pPr>
            <a:lnSpc>
              <a:spcPct val="100000"/>
            </a:lnSpc>
            <a:defRPr b="1"/>
          </a:pPr>
          <a:r>
            <a:rPr lang="en-US" sz="2400">
              <a:latin typeface="Book Antiqua" panose="02040602050305030304" pitchFamily="18" charset="0"/>
            </a:rPr>
            <a:t>6 levels of driving automation</a:t>
          </a:r>
        </a:p>
        <a:p>
          <a:pPr>
            <a:lnSpc>
              <a:spcPct val="100000"/>
            </a:lnSpc>
            <a:defRPr b="1"/>
          </a:pPr>
          <a:r>
            <a:rPr lang="en-US" sz="1800" b="0">
              <a:latin typeface="Book Antiqua" panose="02040602050305030304" pitchFamily="18" charset="0"/>
            </a:rPr>
            <a:t>No automation</a:t>
          </a:r>
        </a:p>
        <a:p>
          <a:pPr>
            <a:lnSpc>
              <a:spcPct val="100000"/>
            </a:lnSpc>
            <a:defRPr b="1"/>
          </a:pPr>
          <a:r>
            <a:rPr lang="en-US" sz="1800" b="0">
              <a:latin typeface="Book Antiqua" panose="02040602050305030304" pitchFamily="18" charset="0"/>
            </a:rPr>
            <a:t>Driver assistance</a:t>
          </a:r>
        </a:p>
        <a:p>
          <a:pPr>
            <a:lnSpc>
              <a:spcPct val="100000"/>
            </a:lnSpc>
            <a:defRPr b="1"/>
          </a:pPr>
          <a:r>
            <a:rPr lang="en-US" sz="1800" b="0">
              <a:latin typeface="Book Antiqua" panose="02040602050305030304" pitchFamily="18" charset="0"/>
            </a:rPr>
            <a:t>Partial automation</a:t>
          </a:r>
        </a:p>
        <a:p>
          <a:pPr>
            <a:lnSpc>
              <a:spcPct val="100000"/>
            </a:lnSpc>
            <a:defRPr b="1"/>
          </a:pPr>
          <a:r>
            <a:rPr lang="en-US" sz="1800" b="0">
              <a:latin typeface="Book Antiqua" panose="02040602050305030304" pitchFamily="18" charset="0"/>
            </a:rPr>
            <a:t>Conditional automation</a:t>
          </a:r>
        </a:p>
        <a:p>
          <a:pPr>
            <a:lnSpc>
              <a:spcPct val="100000"/>
            </a:lnSpc>
            <a:defRPr b="1"/>
          </a:pPr>
          <a:r>
            <a:rPr lang="en-US" sz="1800" b="0">
              <a:latin typeface="Book Antiqua" panose="02040602050305030304" pitchFamily="18" charset="0"/>
            </a:rPr>
            <a:t>High automation</a:t>
          </a:r>
        </a:p>
        <a:p>
          <a:pPr>
            <a:lnSpc>
              <a:spcPct val="100000"/>
            </a:lnSpc>
            <a:defRPr b="1"/>
          </a:pPr>
          <a:r>
            <a:rPr lang="en-US" sz="1800" b="0">
              <a:latin typeface="Book Antiqua" panose="02040602050305030304" pitchFamily="18" charset="0"/>
            </a:rPr>
            <a:t>Full automation</a:t>
          </a:r>
        </a:p>
      </dgm:t>
    </dgm:pt>
    <dgm:pt modelId="{680CCB51-429C-4E28-8DE3-B3289B8991E4}" type="parTrans" cxnId="{FD1F3AE7-009C-4014-96FD-214515B59EFE}">
      <dgm:prSet/>
      <dgm:spPr/>
      <dgm:t>
        <a:bodyPr/>
        <a:lstStyle/>
        <a:p>
          <a:endParaRPr lang="it-IT">
            <a:latin typeface="Book Antiqua" panose="02040602050305030304" pitchFamily="18" charset="0"/>
          </a:endParaRPr>
        </a:p>
      </dgm:t>
    </dgm:pt>
    <dgm:pt modelId="{2F64BBF6-C30E-4419-B622-ED9C7D414446}" type="sibTrans" cxnId="{FD1F3AE7-009C-4014-96FD-214515B59EFE}">
      <dgm:prSet/>
      <dgm:spPr/>
      <dgm:t>
        <a:bodyPr/>
        <a:lstStyle/>
        <a:p>
          <a:endParaRPr lang="it-IT">
            <a:latin typeface="Book Antiqua" panose="02040602050305030304" pitchFamily="18" charset="0"/>
          </a:endParaRPr>
        </a:p>
      </dgm:t>
    </dgm:pt>
    <dgm:pt modelId="{69C8973A-95E1-48D7-98BF-E3DD0BABA5E9}" type="pres">
      <dgm:prSet presAssocID="{D2DEE66E-6555-4834-A2E8-78B2C6F9EEF7}" presName="root" presStyleCnt="0">
        <dgm:presLayoutVars>
          <dgm:dir/>
          <dgm:resizeHandles val="exact"/>
        </dgm:presLayoutVars>
      </dgm:prSet>
      <dgm:spPr/>
    </dgm:pt>
    <dgm:pt modelId="{28DF17C2-D018-4135-AEFD-ACCC4EB7EDBF}" type="pres">
      <dgm:prSet presAssocID="{73238D30-F8F0-442B-B97C-529BF5D61842}" presName="compNode" presStyleCnt="0"/>
      <dgm:spPr/>
    </dgm:pt>
    <dgm:pt modelId="{9E190F06-5B61-44EF-8F1F-4659BAC12265}" type="pres">
      <dgm:prSet presAssocID="{73238D30-F8F0-442B-B97C-529BF5D61842}" presName="iconRect" presStyleLbl="node1" presStyleIdx="0" presStyleCnt="3" custScaleX="92551" custScaleY="9149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 b="-1000"/>
          </a:stretch>
        </a:blipFill>
      </dgm:spPr>
      <dgm:extLst>
        <a:ext uri="{E40237B7-FDA0-4F09-8148-C483321AD2D9}">
          <dgm14:cNvPr xmlns:dgm14="http://schemas.microsoft.com/office/drawing/2010/diagram" id="0" name="" descr="Libri contorno"/>
        </a:ext>
      </dgm:extLst>
    </dgm:pt>
    <dgm:pt modelId="{676D7936-8C20-4D14-99F6-56E156321C75}" type="pres">
      <dgm:prSet presAssocID="{73238D30-F8F0-442B-B97C-529BF5D61842}" presName="iconSpace" presStyleCnt="0"/>
      <dgm:spPr/>
    </dgm:pt>
    <dgm:pt modelId="{2A4299A4-CA9E-44D9-BDB2-067E95CC08A7}" type="pres">
      <dgm:prSet presAssocID="{73238D30-F8F0-442B-B97C-529BF5D61842}" presName="parTx" presStyleLbl="revTx" presStyleIdx="0" presStyleCnt="6">
        <dgm:presLayoutVars>
          <dgm:chMax val="0"/>
          <dgm:chPref val="0"/>
        </dgm:presLayoutVars>
      </dgm:prSet>
      <dgm:spPr/>
    </dgm:pt>
    <dgm:pt modelId="{CEA304BB-B658-4754-AB1D-585F2610A581}" type="pres">
      <dgm:prSet presAssocID="{73238D30-F8F0-442B-B97C-529BF5D61842}" presName="txSpace" presStyleCnt="0"/>
      <dgm:spPr/>
    </dgm:pt>
    <dgm:pt modelId="{B870658C-6A45-441F-AD70-CE20C5D75A3E}" type="pres">
      <dgm:prSet presAssocID="{73238D30-F8F0-442B-B97C-529BF5D61842}" presName="desTx" presStyleLbl="revTx" presStyleIdx="1" presStyleCnt="6">
        <dgm:presLayoutVars/>
      </dgm:prSet>
      <dgm:spPr/>
    </dgm:pt>
    <dgm:pt modelId="{22F6BB59-6C06-4F07-A593-21816D5AA410}" type="pres">
      <dgm:prSet presAssocID="{3E79BF35-25D8-4AEA-8389-56B1220FF71D}" presName="sibTrans" presStyleCnt="0"/>
      <dgm:spPr/>
    </dgm:pt>
    <dgm:pt modelId="{DECDA5A5-D079-4614-AD86-D3067FFB7118}" type="pres">
      <dgm:prSet presAssocID="{829DE2FF-6924-435E-AD60-F123F208AD25}" presName="compNode" presStyleCnt="0"/>
      <dgm:spPr/>
    </dgm:pt>
    <dgm:pt modelId="{851914C7-A449-47D3-A686-AC2ED3770150}" type="pres">
      <dgm:prSet presAssocID="{829DE2FF-6924-435E-AD60-F123F208AD25}" presName="iconRect" presStyleLbl="node1" presStyleIdx="1" presStyleCnt="3" custScaleX="114954" custScaleY="111156" custLinFactNeighborY="-8944"/>
      <dgm:spPr>
        <a:blipFill>
          <a:blip xmlns:r="http://schemas.openxmlformats.org/officeDocument/2006/relationships" r:embed="rId3"/>
          <a:srcRect/>
          <a:stretch>
            <a:fillRect t="-2000" b="-2000"/>
          </a:stretch>
        </a:blipFill>
      </dgm:spPr>
    </dgm:pt>
    <dgm:pt modelId="{41D4C933-4559-47DA-A733-3CA12A5B1808}" type="pres">
      <dgm:prSet presAssocID="{829DE2FF-6924-435E-AD60-F123F208AD25}" presName="iconSpace" presStyleCnt="0"/>
      <dgm:spPr/>
    </dgm:pt>
    <dgm:pt modelId="{AA7D5B07-1B1C-4FDE-95CE-587EDE8E9FBC}" type="pres">
      <dgm:prSet presAssocID="{829DE2FF-6924-435E-AD60-F123F208AD25}" presName="parTx" presStyleLbl="revTx" presStyleIdx="2" presStyleCnt="6" custLinFactNeighborY="-2202">
        <dgm:presLayoutVars>
          <dgm:chMax val="0"/>
          <dgm:chPref val="0"/>
        </dgm:presLayoutVars>
      </dgm:prSet>
      <dgm:spPr/>
    </dgm:pt>
    <dgm:pt modelId="{258F81E2-FA93-428A-9F00-5F8148B87F4C}" type="pres">
      <dgm:prSet presAssocID="{829DE2FF-6924-435E-AD60-F123F208AD25}" presName="txSpace" presStyleCnt="0"/>
      <dgm:spPr/>
    </dgm:pt>
    <dgm:pt modelId="{BB26D8B8-B7C2-4FED-B741-A6CC03DC4358}" type="pres">
      <dgm:prSet presAssocID="{829DE2FF-6924-435E-AD60-F123F208AD25}" presName="desTx" presStyleLbl="revTx" presStyleIdx="3" presStyleCnt="6" custLinFactNeighborY="-4365">
        <dgm:presLayoutVars/>
      </dgm:prSet>
      <dgm:spPr/>
    </dgm:pt>
    <dgm:pt modelId="{84B946F4-B100-45E6-BB2D-2D95C2A03DEA}" type="pres">
      <dgm:prSet presAssocID="{99D1F859-1FBF-41BF-9950-FFA4E92312DB}" presName="sibTrans" presStyleCnt="0"/>
      <dgm:spPr/>
    </dgm:pt>
    <dgm:pt modelId="{4BD06C14-F429-47F3-97C7-4E7678580426}" type="pres">
      <dgm:prSet presAssocID="{F5E158AA-430A-46D5-AE7B-782FE56EECBE}" presName="compNode" presStyleCnt="0"/>
      <dgm:spPr/>
    </dgm:pt>
    <dgm:pt modelId="{203F2BF3-2EA4-4251-A557-66B472E3BD60}" type="pres">
      <dgm:prSet presAssocID="{F5E158AA-430A-46D5-AE7B-782FE56EECBE}"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1000" b="-1000"/>
          </a:stretch>
        </a:blipFill>
      </dgm:spPr>
      <dgm:extLst>
        <a:ext uri="{E40237B7-FDA0-4F09-8148-C483321AD2D9}">
          <dgm14:cNvPr xmlns:dgm14="http://schemas.microsoft.com/office/drawing/2010/diagram" id="0" name="" descr="Automobile contorno"/>
        </a:ext>
      </dgm:extLst>
    </dgm:pt>
    <dgm:pt modelId="{CB6F917C-546D-46AB-AA54-0ED96FD826EE}" type="pres">
      <dgm:prSet presAssocID="{F5E158AA-430A-46D5-AE7B-782FE56EECBE}" presName="iconSpace" presStyleCnt="0"/>
      <dgm:spPr/>
    </dgm:pt>
    <dgm:pt modelId="{23BE670E-A42D-4566-AD50-12C053C506CF}" type="pres">
      <dgm:prSet presAssocID="{F5E158AA-430A-46D5-AE7B-782FE56EECBE}" presName="parTx" presStyleLbl="revTx" presStyleIdx="4" presStyleCnt="6" custScaleX="123286" custScaleY="110389" custLinFactNeighborX="13" custLinFactNeighborY="4806">
        <dgm:presLayoutVars>
          <dgm:chMax val="0"/>
          <dgm:chPref val="0"/>
        </dgm:presLayoutVars>
      </dgm:prSet>
      <dgm:spPr/>
    </dgm:pt>
    <dgm:pt modelId="{5E9AB034-8120-43E6-85AD-81DACE5922E0}" type="pres">
      <dgm:prSet presAssocID="{F5E158AA-430A-46D5-AE7B-782FE56EECBE}" presName="txSpace" presStyleCnt="0"/>
      <dgm:spPr/>
    </dgm:pt>
    <dgm:pt modelId="{49A5B687-C9C1-484B-8182-D8FBF83B8351}" type="pres">
      <dgm:prSet presAssocID="{F5E158AA-430A-46D5-AE7B-782FE56EECBE}" presName="desTx" presStyleLbl="revTx" presStyleIdx="5" presStyleCnt="6">
        <dgm:presLayoutVars/>
      </dgm:prSet>
      <dgm:spPr/>
    </dgm:pt>
  </dgm:ptLst>
  <dgm:cxnLst>
    <dgm:cxn modelId="{A2133B27-B053-4F2C-B505-AAE1B3914420}" type="presOf" srcId="{829DE2FF-6924-435E-AD60-F123F208AD25}" destId="{AA7D5B07-1B1C-4FDE-95CE-587EDE8E9FBC}" srcOrd="0" destOrd="0" presId="urn:microsoft.com/office/officeart/2018/5/layout/CenteredIconLabelDescriptionList"/>
    <dgm:cxn modelId="{275A6F35-586B-418B-B195-A774BB1DC39A}" srcId="{D2DEE66E-6555-4834-A2E8-78B2C6F9EEF7}" destId="{73238D30-F8F0-442B-B97C-529BF5D61842}" srcOrd="0" destOrd="0" parTransId="{E2A52264-3BC3-44B4-9D78-961C04255C1A}" sibTransId="{3E79BF35-25D8-4AEA-8389-56B1220FF71D}"/>
    <dgm:cxn modelId="{6627113C-5FA0-4024-A1DC-B0F806D419EE}" type="presOf" srcId="{73238D30-F8F0-442B-B97C-529BF5D61842}" destId="{2A4299A4-CA9E-44D9-BDB2-067E95CC08A7}" srcOrd="0" destOrd="0" presId="urn:microsoft.com/office/officeart/2018/5/layout/CenteredIconLabelDescriptionList"/>
    <dgm:cxn modelId="{802BC8AB-4DA1-45D4-B3A8-6E86C7EA9027}" srcId="{D2DEE66E-6555-4834-A2E8-78B2C6F9EEF7}" destId="{829DE2FF-6924-435E-AD60-F123F208AD25}" srcOrd="1" destOrd="0" parTransId="{E93EB64C-0B2A-4479-A66C-D80BD5E009E3}" sibTransId="{99D1F859-1FBF-41BF-9950-FFA4E92312DB}"/>
    <dgm:cxn modelId="{0143A3AE-AECA-4136-BE45-D07980E790CE}" type="presOf" srcId="{D2DEE66E-6555-4834-A2E8-78B2C6F9EEF7}" destId="{69C8973A-95E1-48D7-98BF-E3DD0BABA5E9}" srcOrd="0" destOrd="0" presId="urn:microsoft.com/office/officeart/2018/5/layout/CenteredIconLabelDescriptionList"/>
    <dgm:cxn modelId="{FD1F3AE7-009C-4014-96FD-214515B59EFE}" srcId="{D2DEE66E-6555-4834-A2E8-78B2C6F9EEF7}" destId="{F5E158AA-430A-46D5-AE7B-782FE56EECBE}" srcOrd="2" destOrd="0" parTransId="{680CCB51-429C-4E28-8DE3-B3289B8991E4}" sibTransId="{2F64BBF6-C30E-4419-B622-ED9C7D414446}"/>
    <dgm:cxn modelId="{F83B50F1-7852-4C2E-9F40-761AACCAB902}" type="presOf" srcId="{F5E158AA-430A-46D5-AE7B-782FE56EECBE}" destId="{23BE670E-A42D-4566-AD50-12C053C506CF}" srcOrd="0" destOrd="0" presId="urn:microsoft.com/office/officeart/2018/5/layout/CenteredIconLabelDescriptionList"/>
    <dgm:cxn modelId="{89130AE8-8A26-457A-A062-0740A7702F2B}" type="presParOf" srcId="{69C8973A-95E1-48D7-98BF-E3DD0BABA5E9}" destId="{28DF17C2-D018-4135-AEFD-ACCC4EB7EDBF}" srcOrd="0" destOrd="0" presId="urn:microsoft.com/office/officeart/2018/5/layout/CenteredIconLabelDescriptionList"/>
    <dgm:cxn modelId="{B145A34F-460E-4609-B546-D5809893265C}" type="presParOf" srcId="{28DF17C2-D018-4135-AEFD-ACCC4EB7EDBF}" destId="{9E190F06-5B61-44EF-8F1F-4659BAC12265}" srcOrd="0" destOrd="0" presId="urn:microsoft.com/office/officeart/2018/5/layout/CenteredIconLabelDescriptionList"/>
    <dgm:cxn modelId="{8145EF97-EFF7-4CE3-B1D1-10E61995E18D}" type="presParOf" srcId="{28DF17C2-D018-4135-AEFD-ACCC4EB7EDBF}" destId="{676D7936-8C20-4D14-99F6-56E156321C75}" srcOrd="1" destOrd="0" presId="urn:microsoft.com/office/officeart/2018/5/layout/CenteredIconLabelDescriptionList"/>
    <dgm:cxn modelId="{A06F7163-BB73-48AA-826D-BAA99BBE9EDE}" type="presParOf" srcId="{28DF17C2-D018-4135-AEFD-ACCC4EB7EDBF}" destId="{2A4299A4-CA9E-44D9-BDB2-067E95CC08A7}" srcOrd="2" destOrd="0" presId="urn:microsoft.com/office/officeart/2018/5/layout/CenteredIconLabelDescriptionList"/>
    <dgm:cxn modelId="{39AE9290-6BD1-44E6-8B10-A281AB4F7A82}" type="presParOf" srcId="{28DF17C2-D018-4135-AEFD-ACCC4EB7EDBF}" destId="{CEA304BB-B658-4754-AB1D-585F2610A581}" srcOrd="3" destOrd="0" presId="urn:microsoft.com/office/officeart/2018/5/layout/CenteredIconLabelDescriptionList"/>
    <dgm:cxn modelId="{3CB86DDF-CCCD-4943-8832-1737E38FC204}" type="presParOf" srcId="{28DF17C2-D018-4135-AEFD-ACCC4EB7EDBF}" destId="{B870658C-6A45-441F-AD70-CE20C5D75A3E}" srcOrd="4" destOrd="0" presId="urn:microsoft.com/office/officeart/2018/5/layout/CenteredIconLabelDescriptionList"/>
    <dgm:cxn modelId="{841D9DDB-6AB7-4AB8-931D-761A25576C32}" type="presParOf" srcId="{69C8973A-95E1-48D7-98BF-E3DD0BABA5E9}" destId="{22F6BB59-6C06-4F07-A593-21816D5AA410}" srcOrd="1" destOrd="0" presId="urn:microsoft.com/office/officeart/2018/5/layout/CenteredIconLabelDescriptionList"/>
    <dgm:cxn modelId="{59329B20-39B9-40B0-B491-020BB15EBE55}" type="presParOf" srcId="{69C8973A-95E1-48D7-98BF-E3DD0BABA5E9}" destId="{DECDA5A5-D079-4614-AD86-D3067FFB7118}" srcOrd="2" destOrd="0" presId="urn:microsoft.com/office/officeart/2018/5/layout/CenteredIconLabelDescriptionList"/>
    <dgm:cxn modelId="{BBE73B3B-C6A9-4F2F-A3F0-791D5633A3A8}" type="presParOf" srcId="{DECDA5A5-D079-4614-AD86-D3067FFB7118}" destId="{851914C7-A449-47D3-A686-AC2ED3770150}" srcOrd="0" destOrd="0" presId="urn:microsoft.com/office/officeart/2018/5/layout/CenteredIconLabelDescriptionList"/>
    <dgm:cxn modelId="{C933DBD1-4ECB-45BC-950C-DA8CBBE5A049}" type="presParOf" srcId="{DECDA5A5-D079-4614-AD86-D3067FFB7118}" destId="{41D4C933-4559-47DA-A733-3CA12A5B1808}" srcOrd="1" destOrd="0" presId="urn:microsoft.com/office/officeart/2018/5/layout/CenteredIconLabelDescriptionList"/>
    <dgm:cxn modelId="{FC688966-3C77-47ED-9A8E-2BB6F8C80C95}" type="presParOf" srcId="{DECDA5A5-D079-4614-AD86-D3067FFB7118}" destId="{AA7D5B07-1B1C-4FDE-95CE-587EDE8E9FBC}" srcOrd="2" destOrd="0" presId="urn:microsoft.com/office/officeart/2018/5/layout/CenteredIconLabelDescriptionList"/>
    <dgm:cxn modelId="{34C15237-CAC1-4202-AE8A-E01666021179}" type="presParOf" srcId="{DECDA5A5-D079-4614-AD86-D3067FFB7118}" destId="{258F81E2-FA93-428A-9F00-5F8148B87F4C}" srcOrd="3" destOrd="0" presId="urn:microsoft.com/office/officeart/2018/5/layout/CenteredIconLabelDescriptionList"/>
    <dgm:cxn modelId="{920F5FB1-4B9A-4FD9-96A3-AD8999CC9873}" type="presParOf" srcId="{DECDA5A5-D079-4614-AD86-D3067FFB7118}" destId="{BB26D8B8-B7C2-4FED-B741-A6CC03DC4358}" srcOrd="4" destOrd="0" presId="urn:microsoft.com/office/officeart/2018/5/layout/CenteredIconLabelDescriptionList"/>
    <dgm:cxn modelId="{4BBD395C-09F1-47D8-A410-17AE304E7C15}" type="presParOf" srcId="{69C8973A-95E1-48D7-98BF-E3DD0BABA5E9}" destId="{84B946F4-B100-45E6-BB2D-2D95C2A03DEA}" srcOrd="3" destOrd="0" presId="urn:microsoft.com/office/officeart/2018/5/layout/CenteredIconLabelDescriptionList"/>
    <dgm:cxn modelId="{62197371-B952-44C9-A8F9-D174C31774F5}" type="presParOf" srcId="{69C8973A-95E1-48D7-98BF-E3DD0BABA5E9}" destId="{4BD06C14-F429-47F3-97C7-4E7678580426}" srcOrd="4" destOrd="0" presId="urn:microsoft.com/office/officeart/2018/5/layout/CenteredIconLabelDescriptionList"/>
    <dgm:cxn modelId="{E6A98D32-F277-4F38-B745-8213FF2CB1F9}" type="presParOf" srcId="{4BD06C14-F429-47F3-97C7-4E7678580426}" destId="{203F2BF3-2EA4-4251-A557-66B472E3BD60}" srcOrd="0" destOrd="0" presId="urn:microsoft.com/office/officeart/2018/5/layout/CenteredIconLabelDescriptionList"/>
    <dgm:cxn modelId="{05F2348F-85B5-47DA-A28A-242836A7BF52}" type="presParOf" srcId="{4BD06C14-F429-47F3-97C7-4E7678580426}" destId="{CB6F917C-546D-46AB-AA54-0ED96FD826EE}" srcOrd="1" destOrd="0" presId="urn:microsoft.com/office/officeart/2018/5/layout/CenteredIconLabelDescriptionList"/>
    <dgm:cxn modelId="{0B7A7D61-F1AA-4D33-BAFC-CE5A06276B7D}" type="presParOf" srcId="{4BD06C14-F429-47F3-97C7-4E7678580426}" destId="{23BE670E-A42D-4566-AD50-12C053C506CF}" srcOrd="2" destOrd="0" presId="urn:microsoft.com/office/officeart/2018/5/layout/CenteredIconLabelDescriptionList"/>
    <dgm:cxn modelId="{2EEB9E80-E9A7-464D-9C08-9D829DD3C2BA}" type="presParOf" srcId="{4BD06C14-F429-47F3-97C7-4E7678580426}" destId="{5E9AB034-8120-43E6-85AD-81DACE5922E0}" srcOrd="3" destOrd="0" presId="urn:microsoft.com/office/officeart/2018/5/layout/CenteredIconLabelDescriptionList"/>
    <dgm:cxn modelId="{51C6F4DC-527A-4C02-AB70-232C46D3A31E}" type="presParOf" srcId="{4BD06C14-F429-47F3-97C7-4E7678580426}" destId="{49A5B687-C9C1-484B-8182-D8FBF83B8351}"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3D3ED5-F641-4437-93CA-4AF02840245D}" type="doc">
      <dgm:prSet loTypeId="urn:microsoft.com/office/officeart/2005/8/layout/process1" loCatId="process" qsTypeId="urn:microsoft.com/office/officeart/2005/8/quickstyle/simple1" qsCatId="simple" csTypeId="urn:microsoft.com/office/officeart/2005/8/colors/accent1_2" csCatId="accent1" phldr="1"/>
      <dgm:spPr/>
    </dgm:pt>
    <dgm:pt modelId="{9FB45956-16B2-4533-8B47-245665ED6B21}">
      <dgm:prSet phldrT="[Testo]"/>
      <dgm:spPr/>
      <dgm:t>
        <a:bodyPr/>
        <a:lstStyle/>
        <a:p>
          <a:r>
            <a:rPr lang="it-IT" err="1">
              <a:latin typeface="Book Antiqua" panose="02040602050305030304" pitchFamily="18" charset="0"/>
            </a:rPr>
            <a:t>Sensors</a:t>
          </a:r>
          <a:endParaRPr lang="it-IT">
            <a:latin typeface="Book Antiqua" panose="02040602050305030304" pitchFamily="18" charset="0"/>
          </a:endParaRPr>
        </a:p>
      </dgm:t>
    </dgm:pt>
    <dgm:pt modelId="{501B48EE-0241-404B-9342-D7B3BD9ECA60}" type="parTrans" cxnId="{110D360D-E0D8-4242-9CEB-5903761B8B47}">
      <dgm:prSet/>
      <dgm:spPr/>
      <dgm:t>
        <a:bodyPr/>
        <a:lstStyle/>
        <a:p>
          <a:endParaRPr lang="it-IT">
            <a:latin typeface="Book Antiqua" panose="02040602050305030304" pitchFamily="18" charset="0"/>
          </a:endParaRPr>
        </a:p>
      </dgm:t>
    </dgm:pt>
    <dgm:pt modelId="{4D8D1302-8184-4707-975D-85A6CD260ACA}" type="sibTrans" cxnId="{110D360D-E0D8-4242-9CEB-5903761B8B47}">
      <dgm:prSet/>
      <dgm:spPr/>
      <dgm:t>
        <a:bodyPr/>
        <a:lstStyle/>
        <a:p>
          <a:endParaRPr lang="it-IT">
            <a:latin typeface="Book Antiqua" panose="02040602050305030304" pitchFamily="18" charset="0"/>
          </a:endParaRPr>
        </a:p>
      </dgm:t>
    </dgm:pt>
    <dgm:pt modelId="{078A2E2A-0B76-4F21-A5B3-F7337030D060}">
      <dgm:prSet phldrT="[Testo]"/>
      <dgm:spPr/>
      <dgm:t>
        <a:bodyPr/>
        <a:lstStyle/>
        <a:p>
          <a:r>
            <a:rPr lang="it-IT" err="1">
              <a:latin typeface="Book Antiqua" panose="02040602050305030304" pitchFamily="18" charset="0"/>
            </a:rPr>
            <a:t>Measured</a:t>
          </a:r>
          <a:r>
            <a:rPr lang="it-IT">
              <a:latin typeface="Book Antiqua" panose="02040602050305030304" pitchFamily="18" charset="0"/>
            </a:rPr>
            <a:t> data</a:t>
          </a:r>
        </a:p>
      </dgm:t>
    </dgm:pt>
    <dgm:pt modelId="{FEB3FFF1-CBB2-4604-9C38-4886BF5E9121}" type="parTrans" cxnId="{A0913594-EA1E-46F1-99A1-044CD1021955}">
      <dgm:prSet/>
      <dgm:spPr/>
      <dgm:t>
        <a:bodyPr/>
        <a:lstStyle/>
        <a:p>
          <a:endParaRPr lang="it-IT">
            <a:latin typeface="Book Antiqua" panose="02040602050305030304" pitchFamily="18" charset="0"/>
          </a:endParaRPr>
        </a:p>
      </dgm:t>
    </dgm:pt>
    <dgm:pt modelId="{D2965FD5-C427-48C0-80A8-232ED9C96984}" type="sibTrans" cxnId="{A0913594-EA1E-46F1-99A1-044CD1021955}">
      <dgm:prSet/>
      <dgm:spPr/>
      <dgm:t>
        <a:bodyPr/>
        <a:lstStyle/>
        <a:p>
          <a:endParaRPr lang="it-IT">
            <a:latin typeface="Book Antiqua" panose="02040602050305030304" pitchFamily="18" charset="0"/>
          </a:endParaRPr>
        </a:p>
      </dgm:t>
    </dgm:pt>
    <dgm:pt modelId="{1164A6AE-3F7B-465D-8567-1A41739CBB40}">
      <dgm:prSet phldrT="[Testo]"/>
      <dgm:spPr/>
      <dgm:t>
        <a:bodyPr/>
        <a:lstStyle/>
        <a:p>
          <a:r>
            <a:rPr lang="it-IT" err="1">
              <a:latin typeface="Book Antiqua" panose="02040602050305030304" pitchFamily="18" charset="0"/>
            </a:rPr>
            <a:t>Computed</a:t>
          </a:r>
          <a:r>
            <a:rPr lang="it-IT">
              <a:latin typeface="Book Antiqua" panose="02040602050305030304" pitchFamily="18" charset="0"/>
            </a:rPr>
            <a:t> information</a:t>
          </a:r>
        </a:p>
      </dgm:t>
    </dgm:pt>
    <dgm:pt modelId="{40B9F96B-2210-4F4E-88A1-8010BC8BC297}" type="parTrans" cxnId="{AD6CFF03-F946-4B08-8575-084363A325C9}">
      <dgm:prSet/>
      <dgm:spPr/>
      <dgm:t>
        <a:bodyPr/>
        <a:lstStyle/>
        <a:p>
          <a:endParaRPr lang="it-IT">
            <a:latin typeface="Book Antiqua" panose="02040602050305030304" pitchFamily="18" charset="0"/>
          </a:endParaRPr>
        </a:p>
      </dgm:t>
    </dgm:pt>
    <dgm:pt modelId="{CBD63637-BD7A-4DC3-9823-F9892C2CDF94}" type="sibTrans" cxnId="{AD6CFF03-F946-4B08-8575-084363A325C9}">
      <dgm:prSet/>
      <dgm:spPr/>
      <dgm:t>
        <a:bodyPr/>
        <a:lstStyle/>
        <a:p>
          <a:endParaRPr lang="it-IT">
            <a:latin typeface="Book Antiqua" panose="02040602050305030304" pitchFamily="18" charset="0"/>
          </a:endParaRPr>
        </a:p>
      </dgm:t>
    </dgm:pt>
    <dgm:pt modelId="{99EBF363-E5A9-42CA-9F72-EA2BA835C21B}">
      <dgm:prSet phldrT="[Testo]"/>
      <dgm:spPr/>
      <dgm:t>
        <a:bodyPr/>
        <a:lstStyle/>
        <a:p>
          <a:r>
            <a:rPr lang="it-IT" err="1">
              <a:latin typeface="Book Antiqua" panose="02040602050305030304" pitchFamily="18" charset="0"/>
            </a:rPr>
            <a:t>Metrics</a:t>
          </a:r>
          <a:r>
            <a:rPr lang="it-IT">
              <a:latin typeface="Book Antiqua" panose="02040602050305030304" pitchFamily="18" charset="0"/>
            </a:rPr>
            <a:t> and events</a:t>
          </a:r>
        </a:p>
      </dgm:t>
    </dgm:pt>
    <dgm:pt modelId="{EA9BB979-0760-4515-95C6-9F5D8524E78C}" type="parTrans" cxnId="{21C8B2DD-49DC-45E4-9013-A1D642E990A3}">
      <dgm:prSet/>
      <dgm:spPr/>
      <dgm:t>
        <a:bodyPr/>
        <a:lstStyle/>
        <a:p>
          <a:endParaRPr lang="it-IT">
            <a:latin typeface="Book Antiqua" panose="02040602050305030304" pitchFamily="18" charset="0"/>
          </a:endParaRPr>
        </a:p>
      </dgm:t>
    </dgm:pt>
    <dgm:pt modelId="{4E4B88C6-8B93-4866-9282-4D5B1202E729}" type="sibTrans" cxnId="{21C8B2DD-49DC-45E4-9013-A1D642E990A3}">
      <dgm:prSet/>
      <dgm:spPr/>
      <dgm:t>
        <a:bodyPr/>
        <a:lstStyle/>
        <a:p>
          <a:endParaRPr lang="it-IT">
            <a:latin typeface="Book Antiqua" panose="02040602050305030304" pitchFamily="18" charset="0"/>
          </a:endParaRPr>
        </a:p>
      </dgm:t>
    </dgm:pt>
    <dgm:pt modelId="{5B58A7BF-BC45-4678-A695-C2A6FCD62D1F}">
      <dgm:prSet phldrT="[Testo]"/>
      <dgm:spPr/>
      <dgm:t>
        <a:bodyPr/>
        <a:lstStyle/>
        <a:p>
          <a:r>
            <a:rPr lang="it-IT" err="1">
              <a:latin typeface="Book Antiqua" panose="02040602050305030304" pitchFamily="18" charset="0"/>
            </a:rPr>
            <a:t>Inferred</a:t>
          </a:r>
          <a:r>
            <a:rPr lang="it-IT">
              <a:latin typeface="Book Antiqua" panose="02040602050305030304" pitchFamily="18" charset="0"/>
            </a:rPr>
            <a:t> </a:t>
          </a:r>
          <a:r>
            <a:rPr lang="it-IT" err="1">
              <a:latin typeface="Book Antiqua" panose="02040602050305030304" pitchFamily="18" charset="0"/>
            </a:rPr>
            <a:t>behavior</a:t>
          </a:r>
          <a:endParaRPr lang="it-IT">
            <a:latin typeface="Book Antiqua" panose="02040602050305030304" pitchFamily="18" charset="0"/>
          </a:endParaRPr>
        </a:p>
      </dgm:t>
    </dgm:pt>
    <dgm:pt modelId="{61B380DD-2FB2-4B5E-92D2-48B6E2344E46}" type="parTrans" cxnId="{CD23D9C2-5075-44CE-8031-0A996B959BE2}">
      <dgm:prSet/>
      <dgm:spPr/>
      <dgm:t>
        <a:bodyPr/>
        <a:lstStyle/>
        <a:p>
          <a:endParaRPr lang="it-IT">
            <a:latin typeface="Book Antiqua" panose="02040602050305030304" pitchFamily="18" charset="0"/>
          </a:endParaRPr>
        </a:p>
      </dgm:t>
    </dgm:pt>
    <dgm:pt modelId="{62B4E96E-6A85-4539-94D3-E42113A1F6EC}" type="sibTrans" cxnId="{CD23D9C2-5075-44CE-8031-0A996B959BE2}">
      <dgm:prSet/>
      <dgm:spPr/>
      <dgm:t>
        <a:bodyPr/>
        <a:lstStyle/>
        <a:p>
          <a:endParaRPr lang="it-IT">
            <a:latin typeface="Book Antiqua" panose="02040602050305030304" pitchFamily="18" charset="0"/>
          </a:endParaRPr>
        </a:p>
      </dgm:t>
    </dgm:pt>
    <dgm:pt modelId="{94D7E0DC-C97E-4BA6-8D2C-1BDB900D4E42}">
      <dgm:prSet phldrT="[Testo]"/>
      <dgm:spPr/>
      <dgm:t>
        <a:bodyPr/>
        <a:lstStyle/>
        <a:p>
          <a:r>
            <a:rPr lang="it-IT" err="1">
              <a:latin typeface="Book Antiqua" panose="02040602050305030304" pitchFamily="18" charset="0"/>
            </a:rPr>
            <a:t>Distraction</a:t>
          </a:r>
          <a:r>
            <a:rPr lang="it-IT">
              <a:latin typeface="Book Antiqua" panose="02040602050305030304" pitchFamily="18" charset="0"/>
            </a:rPr>
            <a:t> </a:t>
          </a:r>
          <a:r>
            <a:rPr lang="it-IT" err="1">
              <a:latin typeface="Book Antiqua" panose="02040602050305030304" pitchFamily="18" charset="0"/>
            </a:rPr>
            <a:t>type</a:t>
          </a:r>
          <a:endParaRPr lang="it-IT">
            <a:latin typeface="Book Antiqua" panose="02040602050305030304" pitchFamily="18" charset="0"/>
          </a:endParaRPr>
        </a:p>
      </dgm:t>
    </dgm:pt>
    <dgm:pt modelId="{F88EA941-2922-40A8-8EB5-1DD574BE83F2}" type="parTrans" cxnId="{D524AE5F-7E10-4183-8358-A4A4119E564D}">
      <dgm:prSet/>
      <dgm:spPr/>
      <dgm:t>
        <a:bodyPr/>
        <a:lstStyle/>
        <a:p>
          <a:endParaRPr lang="it-IT">
            <a:latin typeface="Book Antiqua" panose="02040602050305030304" pitchFamily="18" charset="0"/>
          </a:endParaRPr>
        </a:p>
      </dgm:t>
    </dgm:pt>
    <dgm:pt modelId="{0FD248CC-48E8-4030-A0B4-5E5AFDECB0D8}" type="sibTrans" cxnId="{D524AE5F-7E10-4183-8358-A4A4119E564D}">
      <dgm:prSet/>
      <dgm:spPr/>
      <dgm:t>
        <a:bodyPr/>
        <a:lstStyle/>
        <a:p>
          <a:endParaRPr lang="it-IT">
            <a:latin typeface="Book Antiqua" panose="02040602050305030304" pitchFamily="18" charset="0"/>
          </a:endParaRPr>
        </a:p>
      </dgm:t>
    </dgm:pt>
    <dgm:pt modelId="{7133BD2E-2992-451F-956A-3CE69B450384}" type="pres">
      <dgm:prSet presAssocID="{413D3ED5-F641-4437-93CA-4AF02840245D}" presName="Name0" presStyleCnt="0">
        <dgm:presLayoutVars>
          <dgm:dir/>
          <dgm:resizeHandles val="exact"/>
        </dgm:presLayoutVars>
      </dgm:prSet>
      <dgm:spPr/>
    </dgm:pt>
    <dgm:pt modelId="{968FEDFB-C3D7-4A02-A1BC-BFB7C4A3B890}" type="pres">
      <dgm:prSet presAssocID="{9FB45956-16B2-4533-8B47-245665ED6B21}" presName="node" presStyleLbl="node1" presStyleIdx="0" presStyleCnt="6">
        <dgm:presLayoutVars>
          <dgm:bulletEnabled val="1"/>
        </dgm:presLayoutVars>
      </dgm:prSet>
      <dgm:spPr/>
    </dgm:pt>
    <dgm:pt modelId="{D1CE5D51-2B32-4B1A-BF62-131D697BEFD4}" type="pres">
      <dgm:prSet presAssocID="{4D8D1302-8184-4707-975D-85A6CD260ACA}" presName="sibTrans" presStyleLbl="sibTrans2D1" presStyleIdx="0" presStyleCnt="5"/>
      <dgm:spPr/>
    </dgm:pt>
    <dgm:pt modelId="{22CE0710-EE17-488C-909F-C673AC10A32A}" type="pres">
      <dgm:prSet presAssocID="{4D8D1302-8184-4707-975D-85A6CD260ACA}" presName="connectorText" presStyleLbl="sibTrans2D1" presStyleIdx="0" presStyleCnt="5"/>
      <dgm:spPr/>
    </dgm:pt>
    <dgm:pt modelId="{8C3F60B5-ACA4-4BA7-8229-CA7800CBA42E}" type="pres">
      <dgm:prSet presAssocID="{078A2E2A-0B76-4F21-A5B3-F7337030D060}" presName="node" presStyleLbl="node1" presStyleIdx="1" presStyleCnt="6">
        <dgm:presLayoutVars>
          <dgm:bulletEnabled val="1"/>
        </dgm:presLayoutVars>
      </dgm:prSet>
      <dgm:spPr/>
    </dgm:pt>
    <dgm:pt modelId="{8134BBF3-3ABB-4579-817F-D6E60DE90D16}" type="pres">
      <dgm:prSet presAssocID="{D2965FD5-C427-48C0-80A8-232ED9C96984}" presName="sibTrans" presStyleLbl="sibTrans2D1" presStyleIdx="1" presStyleCnt="5"/>
      <dgm:spPr/>
    </dgm:pt>
    <dgm:pt modelId="{E08AE994-5AC8-4053-AC77-320695567EA7}" type="pres">
      <dgm:prSet presAssocID="{D2965FD5-C427-48C0-80A8-232ED9C96984}" presName="connectorText" presStyleLbl="sibTrans2D1" presStyleIdx="1" presStyleCnt="5"/>
      <dgm:spPr/>
    </dgm:pt>
    <dgm:pt modelId="{A259A6F5-8051-410E-B17E-259E33105C7A}" type="pres">
      <dgm:prSet presAssocID="{1164A6AE-3F7B-465D-8567-1A41739CBB40}" presName="node" presStyleLbl="node1" presStyleIdx="2" presStyleCnt="6">
        <dgm:presLayoutVars>
          <dgm:bulletEnabled val="1"/>
        </dgm:presLayoutVars>
      </dgm:prSet>
      <dgm:spPr/>
    </dgm:pt>
    <dgm:pt modelId="{DA457093-A6D9-4602-AAF5-D90CFCAAD33E}" type="pres">
      <dgm:prSet presAssocID="{CBD63637-BD7A-4DC3-9823-F9892C2CDF94}" presName="sibTrans" presStyleLbl="sibTrans2D1" presStyleIdx="2" presStyleCnt="5"/>
      <dgm:spPr/>
    </dgm:pt>
    <dgm:pt modelId="{9A4C91BD-D960-4FA4-BF6A-DC892F99C0CC}" type="pres">
      <dgm:prSet presAssocID="{CBD63637-BD7A-4DC3-9823-F9892C2CDF94}" presName="connectorText" presStyleLbl="sibTrans2D1" presStyleIdx="2" presStyleCnt="5"/>
      <dgm:spPr/>
    </dgm:pt>
    <dgm:pt modelId="{DAF32701-CE62-46A0-AD8B-EA422EBCC6F7}" type="pres">
      <dgm:prSet presAssocID="{99EBF363-E5A9-42CA-9F72-EA2BA835C21B}" presName="node" presStyleLbl="node1" presStyleIdx="3" presStyleCnt="6">
        <dgm:presLayoutVars>
          <dgm:bulletEnabled val="1"/>
        </dgm:presLayoutVars>
      </dgm:prSet>
      <dgm:spPr/>
    </dgm:pt>
    <dgm:pt modelId="{C72AE4B5-97D8-42E8-B67E-AC3DC2717586}" type="pres">
      <dgm:prSet presAssocID="{4E4B88C6-8B93-4866-9282-4D5B1202E729}" presName="sibTrans" presStyleLbl="sibTrans2D1" presStyleIdx="3" presStyleCnt="5"/>
      <dgm:spPr/>
    </dgm:pt>
    <dgm:pt modelId="{9796469A-03EF-4A4A-B973-E1C365469A57}" type="pres">
      <dgm:prSet presAssocID="{4E4B88C6-8B93-4866-9282-4D5B1202E729}" presName="connectorText" presStyleLbl="sibTrans2D1" presStyleIdx="3" presStyleCnt="5"/>
      <dgm:spPr/>
    </dgm:pt>
    <dgm:pt modelId="{E48792A1-53E5-4DDA-B265-6D5AD4D17DAA}" type="pres">
      <dgm:prSet presAssocID="{5B58A7BF-BC45-4678-A695-C2A6FCD62D1F}" presName="node" presStyleLbl="node1" presStyleIdx="4" presStyleCnt="6">
        <dgm:presLayoutVars>
          <dgm:bulletEnabled val="1"/>
        </dgm:presLayoutVars>
      </dgm:prSet>
      <dgm:spPr/>
    </dgm:pt>
    <dgm:pt modelId="{916AB0D2-AC34-4992-BAA5-C26E04339EF6}" type="pres">
      <dgm:prSet presAssocID="{62B4E96E-6A85-4539-94D3-E42113A1F6EC}" presName="sibTrans" presStyleLbl="sibTrans2D1" presStyleIdx="4" presStyleCnt="5"/>
      <dgm:spPr/>
    </dgm:pt>
    <dgm:pt modelId="{FCB5B349-453E-41E2-9F7F-0A5B64EF0026}" type="pres">
      <dgm:prSet presAssocID="{62B4E96E-6A85-4539-94D3-E42113A1F6EC}" presName="connectorText" presStyleLbl="sibTrans2D1" presStyleIdx="4" presStyleCnt="5"/>
      <dgm:spPr/>
    </dgm:pt>
    <dgm:pt modelId="{7E189181-8FC2-4D29-8139-3C5AFE68E682}" type="pres">
      <dgm:prSet presAssocID="{94D7E0DC-C97E-4BA6-8D2C-1BDB900D4E42}" presName="node" presStyleLbl="node1" presStyleIdx="5" presStyleCnt="6">
        <dgm:presLayoutVars>
          <dgm:bulletEnabled val="1"/>
        </dgm:presLayoutVars>
      </dgm:prSet>
      <dgm:spPr/>
    </dgm:pt>
  </dgm:ptLst>
  <dgm:cxnLst>
    <dgm:cxn modelId="{AD6CFF03-F946-4B08-8575-084363A325C9}" srcId="{413D3ED5-F641-4437-93CA-4AF02840245D}" destId="{1164A6AE-3F7B-465D-8567-1A41739CBB40}" srcOrd="2" destOrd="0" parTransId="{40B9F96B-2210-4F4E-88A1-8010BC8BC297}" sibTransId="{CBD63637-BD7A-4DC3-9823-F9892C2CDF94}"/>
    <dgm:cxn modelId="{110D360D-E0D8-4242-9CEB-5903761B8B47}" srcId="{413D3ED5-F641-4437-93CA-4AF02840245D}" destId="{9FB45956-16B2-4533-8B47-245665ED6B21}" srcOrd="0" destOrd="0" parTransId="{501B48EE-0241-404B-9342-D7B3BD9ECA60}" sibTransId="{4D8D1302-8184-4707-975D-85A6CD260ACA}"/>
    <dgm:cxn modelId="{AACC9821-2F6A-4CB0-BC74-B29E7E62D8B7}" type="presOf" srcId="{99EBF363-E5A9-42CA-9F72-EA2BA835C21B}" destId="{DAF32701-CE62-46A0-AD8B-EA422EBCC6F7}" srcOrd="0" destOrd="0" presId="urn:microsoft.com/office/officeart/2005/8/layout/process1"/>
    <dgm:cxn modelId="{F8219434-0A7B-4824-AEA6-AEF3A4C61E2C}" type="presOf" srcId="{5B58A7BF-BC45-4678-A695-C2A6FCD62D1F}" destId="{E48792A1-53E5-4DDA-B265-6D5AD4D17DAA}" srcOrd="0" destOrd="0" presId="urn:microsoft.com/office/officeart/2005/8/layout/process1"/>
    <dgm:cxn modelId="{D524AE5F-7E10-4183-8358-A4A4119E564D}" srcId="{413D3ED5-F641-4437-93CA-4AF02840245D}" destId="{94D7E0DC-C97E-4BA6-8D2C-1BDB900D4E42}" srcOrd="5" destOrd="0" parTransId="{F88EA941-2922-40A8-8EB5-1DD574BE83F2}" sibTransId="{0FD248CC-48E8-4030-A0B4-5E5AFDECB0D8}"/>
    <dgm:cxn modelId="{48F73F42-2099-4952-904E-2C48567DF53C}" type="presOf" srcId="{D2965FD5-C427-48C0-80A8-232ED9C96984}" destId="{E08AE994-5AC8-4053-AC77-320695567EA7}" srcOrd="1" destOrd="0" presId="urn:microsoft.com/office/officeart/2005/8/layout/process1"/>
    <dgm:cxn modelId="{2336AB63-DE59-45B0-B75E-2B34F944F653}" type="presOf" srcId="{D2965FD5-C427-48C0-80A8-232ED9C96984}" destId="{8134BBF3-3ABB-4579-817F-D6E60DE90D16}" srcOrd="0" destOrd="0" presId="urn:microsoft.com/office/officeart/2005/8/layout/process1"/>
    <dgm:cxn modelId="{08D3AD4E-B87A-4794-9CD3-77C767CF4072}" type="presOf" srcId="{62B4E96E-6A85-4539-94D3-E42113A1F6EC}" destId="{916AB0D2-AC34-4992-BAA5-C26E04339EF6}" srcOrd="0" destOrd="0" presId="urn:microsoft.com/office/officeart/2005/8/layout/process1"/>
    <dgm:cxn modelId="{2B557F77-4B59-46AE-BF49-BA67439C1C77}" type="presOf" srcId="{9FB45956-16B2-4533-8B47-245665ED6B21}" destId="{968FEDFB-C3D7-4A02-A1BC-BFB7C4A3B890}" srcOrd="0" destOrd="0" presId="urn:microsoft.com/office/officeart/2005/8/layout/process1"/>
    <dgm:cxn modelId="{EFA1A777-3264-4A1C-8040-60B20BD02C7A}" type="presOf" srcId="{CBD63637-BD7A-4DC3-9823-F9892C2CDF94}" destId="{DA457093-A6D9-4602-AAF5-D90CFCAAD33E}" srcOrd="0" destOrd="0" presId="urn:microsoft.com/office/officeart/2005/8/layout/process1"/>
    <dgm:cxn modelId="{EB38CF7E-9C1F-4EB2-A750-BE667988D33A}" type="presOf" srcId="{62B4E96E-6A85-4539-94D3-E42113A1F6EC}" destId="{FCB5B349-453E-41E2-9F7F-0A5B64EF0026}" srcOrd="1" destOrd="0" presId="urn:microsoft.com/office/officeart/2005/8/layout/process1"/>
    <dgm:cxn modelId="{73379E88-A0B6-4817-A1F8-9D1FBE956C11}" type="presOf" srcId="{078A2E2A-0B76-4F21-A5B3-F7337030D060}" destId="{8C3F60B5-ACA4-4BA7-8229-CA7800CBA42E}" srcOrd="0" destOrd="0" presId="urn:microsoft.com/office/officeart/2005/8/layout/process1"/>
    <dgm:cxn modelId="{A0913594-EA1E-46F1-99A1-044CD1021955}" srcId="{413D3ED5-F641-4437-93CA-4AF02840245D}" destId="{078A2E2A-0B76-4F21-A5B3-F7337030D060}" srcOrd="1" destOrd="0" parTransId="{FEB3FFF1-CBB2-4604-9C38-4886BF5E9121}" sibTransId="{D2965FD5-C427-48C0-80A8-232ED9C96984}"/>
    <dgm:cxn modelId="{DD96F098-A21B-4EC1-A10F-41062577EB28}" type="presOf" srcId="{4E4B88C6-8B93-4866-9282-4D5B1202E729}" destId="{9796469A-03EF-4A4A-B973-E1C365469A57}" srcOrd="1" destOrd="0" presId="urn:microsoft.com/office/officeart/2005/8/layout/process1"/>
    <dgm:cxn modelId="{2D3318A6-268B-42C3-BFCD-A61953301078}" type="presOf" srcId="{413D3ED5-F641-4437-93CA-4AF02840245D}" destId="{7133BD2E-2992-451F-956A-3CE69B450384}" srcOrd="0" destOrd="0" presId="urn:microsoft.com/office/officeart/2005/8/layout/process1"/>
    <dgm:cxn modelId="{2CA2E4AB-9191-40D3-921D-BE453333AD8A}" type="presOf" srcId="{4D8D1302-8184-4707-975D-85A6CD260ACA}" destId="{22CE0710-EE17-488C-909F-C673AC10A32A}" srcOrd="1" destOrd="0" presId="urn:microsoft.com/office/officeart/2005/8/layout/process1"/>
    <dgm:cxn modelId="{CD23D9C2-5075-44CE-8031-0A996B959BE2}" srcId="{413D3ED5-F641-4437-93CA-4AF02840245D}" destId="{5B58A7BF-BC45-4678-A695-C2A6FCD62D1F}" srcOrd="4" destOrd="0" parTransId="{61B380DD-2FB2-4B5E-92D2-48B6E2344E46}" sibTransId="{62B4E96E-6A85-4539-94D3-E42113A1F6EC}"/>
    <dgm:cxn modelId="{08FC9CC6-89E8-4F05-98DF-0B2AD956CF74}" type="presOf" srcId="{94D7E0DC-C97E-4BA6-8D2C-1BDB900D4E42}" destId="{7E189181-8FC2-4D29-8139-3C5AFE68E682}" srcOrd="0" destOrd="0" presId="urn:microsoft.com/office/officeart/2005/8/layout/process1"/>
    <dgm:cxn modelId="{CE214AD9-5A8B-421D-A2EB-399A0AE0CB0B}" type="presOf" srcId="{4D8D1302-8184-4707-975D-85A6CD260ACA}" destId="{D1CE5D51-2B32-4B1A-BF62-131D697BEFD4}" srcOrd="0" destOrd="0" presId="urn:microsoft.com/office/officeart/2005/8/layout/process1"/>
    <dgm:cxn modelId="{21C8B2DD-49DC-45E4-9013-A1D642E990A3}" srcId="{413D3ED5-F641-4437-93CA-4AF02840245D}" destId="{99EBF363-E5A9-42CA-9F72-EA2BA835C21B}" srcOrd="3" destOrd="0" parTransId="{EA9BB979-0760-4515-95C6-9F5D8524E78C}" sibTransId="{4E4B88C6-8B93-4866-9282-4D5B1202E729}"/>
    <dgm:cxn modelId="{4559A9EE-328B-4B19-947F-5370F4C73EA1}" type="presOf" srcId="{1164A6AE-3F7B-465D-8567-1A41739CBB40}" destId="{A259A6F5-8051-410E-B17E-259E33105C7A}" srcOrd="0" destOrd="0" presId="urn:microsoft.com/office/officeart/2005/8/layout/process1"/>
    <dgm:cxn modelId="{85CDE8EE-CDAB-4C57-9F72-99B0790503EC}" type="presOf" srcId="{CBD63637-BD7A-4DC3-9823-F9892C2CDF94}" destId="{9A4C91BD-D960-4FA4-BF6A-DC892F99C0CC}" srcOrd="1" destOrd="0" presId="urn:microsoft.com/office/officeart/2005/8/layout/process1"/>
    <dgm:cxn modelId="{47BBEFF0-0412-4E25-8597-33F5F3BD307E}" type="presOf" srcId="{4E4B88C6-8B93-4866-9282-4D5B1202E729}" destId="{C72AE4B5-97D8-42E8-B67E-AC3DC2717586}" srcOrd="0" destOrd="0" presId="urn:microsoft.com/office/officeart/2005/8/layout/process1"/>
    <dgm:cxn modelId="{ACA7F041-F6BA-43C2-86C2-250C44DECF67}" type="presParOf" srcId="{7133BD2E-2992-451F-956A-3CE69B450384}" destId="{968FEDFB-C3D7-4A02-A1BC-BFB7C4A3B890}" srcOrd="0" destOrd="0" presId="urn:microsoft.com/office/officeart/2005/8/layout/process1"/>
    <dgm:cxn modelId="{17D1E3AC-14ED-43EE-BAA4-06ECE490BDF9}" type="presParOf" srcId="{7133BD2E-2992-451F-956A-3CE69B450384}" destId="{D1CE5D51-2B32-4B1A-BF62-131D697BEFD4}" srcOrd="1" destOrd="0" presId="urn:microsoft.com/office/officeart/2005/8/layout/process1"/>
    <dgm:cxn modelId="{C8A34FDA-7EC8-4E4E-81BD-AE211E0A92AB}" type="presParOf" srcId="{D1CE5D51-2B32-4B1A-BF62-131D697BEFD4}" destId="{22CE0710-EE17-488C-909F-C673AC10A32A}" srcOrd="0" destOrd="0" presId="urn:microsoft.com/office/officeart/2005/8/layout/process1"/>
    <dgm:cxn modelId="{C09B197C-5E73-4616-9B54-C0876A3AAF97}" type="presParOf" srcId="{7133BD2E-2992-451F-956A-3CE69B450384}" destId="{8C3F60B5-ACA4-4BA7-8229-CA7800CBA42E}" srcOrd="2" destOrd="0" presId="urn:microsoft.com/office/officeart/2005/8/layout/process1"/>
    <dgm:cxn modelId="{FA3CDBBB-0BE6-4B8B-A7D2-8FC0BB682D03}" type="presParOf" srcId="{7133BD2E-2992-451F-956A-3CE69B450384}" destId="{8134BBF3-3ABB-4579-817F-D6E60DE90D16}" srcOrd="3" destOrd="0" presId="urn:microsoft.com/office/officeart/2005/8/layout/process1"/>
    <dgm:cxn modelId="{04BB079E-7959-478E-B177-ECCE60287F41}" type="presParOf" srcId="{8134BBF3-3ABB-4579-817F-D6E60DE90D16}" destId="{E08AE994-5AC8-4053-AC77-320695567EA7}" srcOrd="0" destOrd="0" presId="urn:microsoft.com/office/officeart/2005/8/layout/process1"/>
    <dgm:cxn modelId="{C40C9CD7-B6AA-45EC-9DC3-6C0DC32D9B70}" type="presParOf" srcId="{7133BD2E-2992-451F-956A-3CE69B450384}" destId="{A259A6F5-8051-410E-B17E-259E33105C7A}" srcOrd="4" destOrd="0" presId="urn:microsoft.com/office/officeart/2005/8/layout/process1"/>
    <dgm:cxn modelId="{A6C16536-0DC9-4DA7-B41B-B13AB3BCA4DB}" type="presParOf" srcId="{7133BD2E-2992-451F-956A-3CE69B450384}" destId="{DA457093-A6D9-4602-AAF5-D90CFCAAD33E}" srcOrd="5" destOrd="0" presId="urn:microsoft.com/office/officeart/2005/8/layout/process1"/>
    <dgm:cxn modelId="{4249E3AE-FDB8-49DC-AEFC-B01B9A997C0C}" type="presParOf" srcId="{DA457093-A6D9-4602-AAF5-D90CFCAAD33E}" destId="{9A4C91BD-D960-4FA4-BF6A-DC892F99C0CC}" srcOrd="0" destOrd="0" presId="urn:microsoft.com/office/officeart/2005/8/layout/process1"/>
    <dgm:cxn modelId="{8882C59A-371D-4D7D-A378-0F69A5DA4E55}" type="presParOf" srcId="{7133BD2E-2992-451F-956A-3CE69B450384}" destId="{DAF32701-CE62-46A0-AD8B-EA422EBCC6F7}" srcOrd="6" destOrd="0" presId="urn:microsoft.com/office/officeart/2005/8/layout/process1"/>
    <dgm:cxn modelId="{5327C013-5296-4771-9C98-73D5BDCD71DD}" type="presParOf" srcId="{7133BD2E-2992-451F-956A-3CE69B450384}" destId="{C72AE4B5-97D8-42E8-B67E-AC3DC2717586}" srcOrd="7" destOrd="0" presId="urn:microsoft.com/office/officeart/2005/8/layout/process1"/>
    <dgm:cxn modelId="{9B99D1A8-7006-43C8-A208-4451B2B6FFFA}" type="presParOf" srcId="{C72AE4B5-97D8-42E8-B67E-AC3DC2717586}" destId="{9796469A-03EF-4A4A-B973-E1C365469A57}" srcOrd="0" destOrd="0" presId="urn:microsoft.com/office/officeart/2005/8/layout/process1"/>
    <dgm:cxn modelId="{B27D6C70-6A48-40C1-A33C-A29B0BD1DBC1}" type="presParOf" srcId="{7133BD2E-2992-451F-956A-3CE69B450384}" destId="{E48792A1-53E5-4DDA-B265-6D5AD4D17DAA}" srcOrd="8" destOrd="0" presId="urn:microsoft.com/office/officeart/2005/8/layout/process1"/>
    <dgm:cxn modelId="{8AEBD120-4667-45C2-9E04-854D85AE1B0F}" type="presParOf" srcId="{7133BD2E-2992-451F-956A-3CE69B450384}" destId="{916AB0D2-AC34-4992-BAA5-C26E04339EF6}" srcOrd="9" destOrd="0" presId="urn:microsoft.com/office/officeart/2005/8/layout/process1"/>
    <dgm:cxn modelId="{EB1B65D0-3E9D-43E6-A4CF-BEC7525F83B0}" type="presParOf" srcId="{916AB0D2-AC34-4992-BAA5-C26E04339EF6}" destId="{FCB5B349-453E-41E2-9F7F-0A5B64EF0026}" srcOrd="0" destOrd="0" presId="urn:microsoft.com/office/officeart/2005/8/layout/process1"/>
    <dgm:cxn modelId="{5A413D5F-ABA6-4F8F-A644-F01B4A4990DA}" type="presParOf" srcId="{7133BD2E-2992-451F-956A-3CE69B450384}" destId="{7E189181-8FC2-4D29-8139-3C5AFE68E682}" srcOrd="10"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894EE3-1BF4-45B3-8C4B-EC8A588D55C4}" type="doc">
      <dgm:prSet loTypeId="urn:microsoft.com/office/officeart/2005/8/layout/process4" loCatId="list" qsTypeId="urn:microsoft.com/office/officeart/2005/8/quickstyle/simple1" qsCatId="simple" csTypeId="urn:microsoft.com/office/officeart/2005/8/colors/colorful1" csCatId="colorful" phldr="1"/>
      <dgm:spPr/>
      <dgm:t>
        <a:bodyPr/>
        <a:lstStyle/>
        <a:p>
          <a:endParaRPr lang="en-US"/>
        </a:p>
      </dgm:t>
    </dgm:pt>
    <dgm:pt modelId="{DEAE1528-D911-4E84-AAEF-0F05B3755B04}">
      <dgm:prSet custT="1"/>
      <dgm:spPr/>
      <dgm:t>
        <a:bodyPr/>
        <a:lstStyle/>
        <a:p>
          <a:r>
            <a:rPr lang="en-US" sz="1800">
              <a:latin typeface="Book Antiqua" panose="02040602050305030304" pitchFamily="18" charset="0"/>
            </a:rPr>
            <a:t>Driver distraction is one of the leading causes of vehicle accidents and injury</a:t>
          </a:r>
        </a:p>
      </dgm:t>
    </dgm:pt>
    <dgm:pt modelId="{7966FB29-32E0-42B2-914E-EBE91267E8B9}" type="parTrans" cxnId="{6B983041-2427-4E3E-B1CC-16A52C78E06B}">
      <dgm:prSet/>
      <dgm:spPr/>
      <dgm:t>
        <a:bodyPr/>
        <a:lstStyle/>
        <a:p>
          <a:endParaRPr lang="en-US" sz="1800"/>
        </a:p>
      </dgm:t>
    </dgm:pt>
    <dgm:pt modelId="{CBE37E6D-0D4B-4899-B7C5-B44506E01089}" type="sibTrans" cxnId="{6B983041-2427-4E3E-B1CC-16A52C78E06B}">
      <dgm:prSet/>
      <dgm:spPr/>
      <dgm:t>
        <a:bodyPr/>
        <a:lstStyle/>
        <a:p>
          <a:endParaRPr lang="en-US" sz="1800"/>
        </a:p>
      </dgm:t>
    </dgm:pt>
    <dgm:pt modelId="{5FA5BF76-77C0-4404-ADE6-E338190CA6D1}">
      <dgm:prSet custT="1"/>
      <dgm:spPr/>
      <dgm:t>
        <a:bodyPr/>
        <a:lstStyle/>
        <a:p>
          <a:r>
            <a:rPr lang="en-US" sz="1800">
              <a:latin typeface="Book Antiqua" panose="02040602050305030304" pitchFamily="18" charset="0"/>
            </a:rPr>
            <a:t>24</a:t>
          </a:r>
          <a:r>
            <a:rPr lang="en-US" sz="1800" baseline="0">
              <a:latin typeface="Book Antiqua" panose="02040602050305030304" pitchFamily="18" charset="0"/>
            </a:rPr>
            <a:t> drivers between 21 and 52 yo were recruited to participate, driving on a route consisting of suburban and highway driving.</a:t>
          </a:r>
          <a:endParaRPr lang="en-US" sz="1800">
            <a:latin typeface="Book Antiqua" panose="02040602050305030304" pitchFamily="18" charset="0"/>
          </a:endParaRPr>
        </a:p>
      </dgm:t>
    </dgm:pt>
    <dgm:pt modelId="{EB79F69D-EAE8-4955-8497-4E32CEC166EA}" type="parTrans" cxnId="{8F4035AC-6AA9-41F7-83EB-BE205F5EB301}">
      <dgm:prSet/>
      <dgm:spPr/>
      <dgm:t>
        <a:bodyPr/>
        <a:lstStyle/>
        <a:p>
          <a:endParaRPr lang="en-US" sz="1800"/>
        </a:p>
      </dgm:t>
    </dgm:pt>
    <dgm:pt modelId="{2B890411-35A5-450F-90EB-A10D0E9C3AEB}" type="sibTrans" cxnId="{8F4035AC-6AA9-41F7-83EB-BE205F5EB301}">
      <dgm:prSet/>
      <dgm:spPr/>
      <dgm:t>
        <a:bodyPr/>
        <a:lstStyle/>
        <a:p>
          <a:endParaRPr lang="en-US" sz="1800"/>
        </a:p>
      </dgm:t>
    </dgm:pt>
    <dgm:pt modelId="{A18C0FCB-9F30-4188-A514-EBB91AA17BAF}">
      <dgm:prSet custT="1"/>
      <dgm:spPr/>
      <dgm:t>
        <a:bodyPr/>
        <a:lstStyle/>
        <a:p>
          <a:r>
            <a:rPr lang="it-IT" sz="1800">
              <a:latin typeface="Book Antiqua" panose="02040602050305030304" pitchFamily="18" charset="0"/>
            </a:rPr>
            <a:t>The study develops a smartphone sensor based driver distraction system using an ensemble learning method.</a:t>
          </a:r>
          <a:endParaRPr lang="en-US" sz="1800">
            <a:latin typeface="Book Antiqua" panose="02040602050305030304" pitchFamily="18" charset="0"/>
          </a:endParaRPr>
        </a:p>
      </dgm:t>
    </dgm:pt>
    <dgm:pt modelId="{BBF11441-A47B-462D-8E46-4DFA1B47FDC4}" type="parTrans" cxnId="{E9766FD0-57EA-4643-A211-4E86967028C6}">
      <dgm:prSet/>
      <dgm:spPr/>
      <dgm:t>
        <a:bodyPr/>
        <a:lstStyle/>
        <a:p>
          <a:endParaRPr lang="it-IT" sz="1800"/>
        </a:p>
      </dgm:t>
    </dgm:pt>
    <dgm:pt modelId="{1EAD6891-251B-4D17-AF3D-1539CE209C3F}" type="sibTrans" cxnId="{E9766FD0-57EA-4643-A211-4E86967028C6}">
      <dgm:prSet/>
      <dgm:spPr/>
      <dgm:t>
        <a:bodyPr/>
        <a:lstStyle/>
        <a:p>
          <a:endParaRPr lang="it-IT" sz="1800"/>
        </a:p>
      </dgm:t>
    </dgm:pt>
    <dgm:pt modelId="{D4BCD825-6001-45B2-B019-781088730D4B}" type="pres">
      <dgm:prSet presAssocID="{5E894EE3-1BF4-45B3-8C4B-EC8A588D55C4}" presName="Name0" presStyleCnt="0">
        <dgm:presLayoutVars>
          <dgm:dir/>
          <dgm:animLvl val="lvl"/>
          <dgm:resizeHandles val="exact"/>
        </dgm:presLayoutVars>
      </dgm:prSet>
      <dgm:spPr/>
    </dgm:pt>
    <dgm:pt modelId="{24F7F186-241E-4B7E-99B3-82C2907652B1}" type="pres">
      <dgm:prSet presAssocID="{5FA5BF76-77C0-4404-ADE6-E338190CA6D1}" presName="boxAndChildren" presStyleCnt="0"/>
      <dgm:spPr/>
    </dgm:pt>
    <dgm:pt modelId="{3220C0FB-3D2C-4DEA-AADF-2972AF6A7768}" type="pres">
      <dgm:prSet presAssocID="{5FA5BF76-77C0-4404-ADE6-E338190CA6D1}" presName="parentTextBox" presStyleLbl="node1" presStyleIdx="0" presStyleCnt="3"/>
      <dgm:spPr/>
    </dgm:pt>
    <dgm:pt modelId="{715C52E3-9F8E-4CF2-99E3-C640501F4A11}" type="pres">
      <dgm:prSet presAssocID="{1EAD6891-251B-4D17-AF3D-1539CE209C3F}" presName="sp" presStyleCnt="0"/>
      <dgm:spPr/>
    </dgm:pt>
    <dgm:pt modelId="{D280DD95-4121-4BA8-876F-098474937510}" type="pres">
      <dgm:prSet presAssocID="{A18C0FCB-9F30-4188-A514-EBB91AA17BAF}" presName="arrowAndChildren" presStyleCnt="0"/>
      <dgm:spPr/>
    </dgm:pt>
    <dgm:pt modelId="{6ED918CC-7E12-4B83-9B82-6F75F3E628E7}" type="pres">
      <dgm:prSet presAssocID="{A18C0FCB-9F30-4188-A514-EBB91AA17BAF}" presName="parentTextArrow" presStyleLbl="node1" presStyleIdx="1" presStyleCnt="3"/>
      <dgm:spPr/>
    </dgm:pt>
    <dgm:pt modelId="{BC102890-92C4-4B3F-ABF3-5C533C29F584}" type="pres">
      <dgm:prSet presAssocID="{CBE37E6D-0D4B-4899-B7C5-B44506E01089}" presName="sp" presStyleCnt="0"/>
      <dgm:spPr/>
    </dgm:pt>
    <dgm:pt modelId="{DA83A341-6D1A-40EC-97D4-6ECB9DD21FD3}" type="pres">
      <dgm:prSet presAssocID="{DEAE1528-D911-4E84-AAEF-0F05B3755B04}" presName="arrowAndChildren" presStyleCnt="0"/>
      <dgm:spPr/>
    </dgm:pt>
    <dgm:pt modelId="{ECBDC8A8-C07E-41C2-833E-0C14D21F8062}" type="pres">
      <dgm:prSet presAssocID="{DEAE1528-D911-4E84-AAEF-0F05B3755B04}" presName="parentTextArrow" presStyleLbl="node1" presStyleIdx="2" presStyleCnt="3"/>
      <dgm:spPr/>
    </dgm:pt>
  </dgm:ptLst>
  <dgm:cxnLst>
    <dgm:cxn modelId="{6B983041-2427-4E3E-B1CC-16A52C78E06B}" srcId="{5E894EE3-1BF4-45B3-8C4B-EC8A588D55C4}" destId="{DEAE1528-D911-4E84-AAEF-0F05B3755B04}" srcOrd="0" destOrd="0" parTransId="{7966FB29-32E0-42B2-914E-EBE91267E8B9}" sibTransId="{CBE37E6D-0D4B-4899-B7C5-B44506E01089}"/>
    <dgm:cxn modelId="{F744F54E-9A77-45F9-B6CC-2B94C9486D70}" type="presOf" srcId="{5E894EE3-1BF4-45B3-8C4B-EC8A588D55C4}" destId="{D4BCD825-6001-45B2-B019-781088730D4B}" srcOrd="0" destOrd="0" presId="urn:microsoft.com/office/officeart/2005/8/layout/process4"/>
    <dgm:cxn modelId="{3769F692-1A5C-438A-BAFF-A9A5D08AB926}" type="presOf" srcId="{A18C0FCB-9F30-4188-A514-EBB91AA17BAF}" destId="{6ED918CC-7E12-4B83-9B82-6F75F3E628E7}" srcOrd="0" destOrd="0" presId="urn:microsoft.com/office/officeart/2005/8/layout/process4"/>
    <dgm:cxn modelId="{1EE09995-FD78-4291-8A5B-16B784E60DC4}" type="presOf" srcId="{5FA5BF76-77C0-4404-ADE6-E338190CA6D1}" destId="{3220C0FB-3D2C-4DEA-AADF-2972AF6A7768}" srcOrd="0" destOrd="0" presId="urn:microsoft.com/office/officeart/2005/8/layout/process4"/>
    <dgm:cxn modelId="{8F4035AC-6AA9-41F7-83EB-BE205F5EB301}" srcId="{5E894EE3-1BF4-45B3-8C4B-EC8A588D55C4}" destId="{5FA5BF76-77C0-4404-ADE6-E338190CA6D1}" srcOrd="2" destOrd="0" parTransId="{EB79F69D-EAE8-4955-8497-4E32CEC166EA}" sibTransId="{2B890411-35A5-450F-90EB-A10D0E9C3AEB}"/>
    <dgm:cxn modelId="{8021A2BF-66F6-4206-AE88-DA70DFE9E43D}" type="presOf" srcId="{DEAE1528-D911-4E84-AAEF-0F05B3755B04}" destId="{ECBDC8A8-C07E-41C2-833E-0C14D21F8062}" srcOrd="0" destOrd="0" presId="urn:microsoft.com/office/officeart/2005/8/layout/process4"/>
    <dgm:cxn modelId="{E9766FD0-57EA-4643-A211-4E86967028C6}" srcId="{5E894EE3-1BF4-45B3-8C4B-EC8A588D55C4}" destId="{A18C0FCB-9F30-4188-A514-EBB91AA17BAF}" srcOrd="1" destOrd="0" parTransId="{BBF11441-A47B-462D-8E46-4DFA1B47FDC4}" sibTransId="{1EAD6891-251B-4D17-AF3D-1539CE209C3F}"/>
    <dgm:cxn modelId="{74FEF186-CDC0-409C-812B-C28573795AD1}" type="presParOf" srcId="{D4BCD825-6001-45B2-B019-781088730D4B}" destId="{24F7F186-241E-4B7E-99B3-82C2907652B1}" srcOrd="0" destOrd="0" presId="urn:microsoft.com/office/officeart/2005/8/layout/process4"/>
    <dgm:cxn modelId="{9D7216BE-50FB-4471-BE30-8324B99CD3B0}" type="presParOf" srcId="{24F7F186-241E-4B7E-99B3-82C2907652B1}" destId="{3220C0FB-3D2C-4DEA-AADF-2972AF6A7768}" srcOrd="0" destOrd="0" presId="urn:microsoft.com/office/officeart/2005/8/layout/process4"/>
    <dgm:cxn modelId="{0D6F970E-0DDD-42DB-8B63-86EF6CC9A0BF}" type="presParOf" srcId="{D4BCD825-6001-45B2-B019-781088730D4B}" destId="{715C52E3-9F8E-4CF2-99E3-C640501F4A11}" srcOrd="1" destOrd="0" presId="urn:microsoft.com/office/officeart/2005/8/layout/process4"/>
    <dgm:cxn modelId="{74805134-627F-408D-BCEA-EFA6F2B9D1E1}" type="presParOf" srcId="{D4BCD825-6001-45B2-B019-781088730D4B}" destId="{D280DD95-4121-4BA8-876F-098474937510}" srcOrd="2" destOrd="0" presId="urn:microsoft.com/office/officeart/2005/8/layout/process4"/>
    <dgm:cxn modelId="{941BB50A-B4C6-4CE9-A3D4-198F7584BFBC}" type="presParOf" srcId="{D280DD95-4121-4BA8-876F-098474937510}" destId="{6ED918CC-7E12-4B83-9B82-6F75F3E628E7}" srcOrd="0" destOrd="0" presId="urn:microsoft.com/office/officeart/2005/8/layout/process4"/>
    <dgm:cxn modelId="{7CA119A3-AECB-4F48-B877-0000ECF2F41C}" type="presParOf" srcId="{D4BCD825-6001-45B2-B019-781088730D4B}" destId="{BC102890-92C4-4B3F-ABF3-5C533C29F584}" srcOrd="3" destOrd="0" presId="urn:microsoft.com/office/officeart/2005/8/layout/process4"/>
    <dgm:cxn modelId="{3988C668-EFC0-4335-8C7D-9BBBBF888542}" type="presParOf" srcId="{D4BCD825-6001-45B2-B019-781088730D4B}" destId="{DA83A341-6D1A-40EC-97D4-6ECB9DD21FD3}" srcOrd="4" destOrd="0" presId="urn:microsoft.com/office/officeart/2005/8/layout/process4"/>
    <dgm:cxn modelId="{D7A6CF31-F1B0-4771-AD0A-EE67CBC108E5}" type="presParOf" srcId="{DA83A341-6D1A-40EC-97D4-6ECB9DD21FD3}" destId="{ECBDC8A8-C07E-41C2-833E-0C14D21F8062}"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0C0FB-3D2C-4DEA-AADF-2972AF6A7768}">
      <dsp:nvSpPr>
        <dsp:cNvPr id="0" name=""/>
        <dsp:cNvSpPr/>
      </dsp:nvSpPr>
      <dsp:spPr>
        <a:xfrm>
          <a:off x="0" y="3534275"/>
          <a:ext cx="6670520" cy="1159755"/>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latin typeface="Book Antiqua" panose="02040602050305030304" pitchFamily="18" charset="0"/>
            </a:rPr>
            <a:t>Developing of warning and prevention mechanisms for drivers and increasing the automation level of vehicles</a:t>
          </a:r>
        </a:p>
      </dsp:txBody>
      <dsp:txXfrm>
        <a:off x="0" y="3534275"/>
        <a:ext cx="6670520" cy="1159755"/>
      </dsp:txXfrm>
    </dsp:sp>
    <dsp:sp modelId="{6ED918CC-7E12-4B83-9B82-6F75F3E628E7}">
      <dsp:nvSpPr>
        <dsp:cNvPr id="0" name=""/>
        <dsp:cNvSpPr/>
      </dsp:nvSpPr>
      <dsp:spPr>
        <a:xfrm rot="10800000">
          <a:off x="0" y="1767137"/>
          <a:ext cx="6670520" cy="1783704"/>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it-IT" sz="1800" kern="1200" err="1">
              <a:latin typeface="Book Antiqua" panose="02040602050305030304" pitchFamily="18" charset="0"/>
            </a:rPr>
            <a:t>Vehicle</a:t>
          </a:r>
          <a:r>
            <a:rPr lang="it-IT" sz="1800" kern="1200">
              <a:latin typeface="Book Antiqua" panose="02040602050305030304" pitchFamily="18" charset="0"/>
            </a:rPr>
            <a:t> </a:t>
          </a:r>
          <a:r>
            <a:rPr lang="it-IT" sz="1800" kern="1200" err="1">
              <a:latin typeface="Book Antiqua" panose="02040602050305030304" pitchFamily="18" charset="0"/>
            </a:rPr>
            <a:t>manufacturers</a:t>
          </a:r>
          <a:r>
            <a:rPr lang="it-IT" sz="1800" kern="1200">
              <a:latin typeface="Book Antiqua" panose="02040602050305030304" pitchFamily="18" charset="0"/>
            </a:rPr>
            <a:t>, </a:t>
          </a:r>
          <a:r>
            <a:rPr lang="en-US" sz="1800" kern="1200">
              <a:latin typeface="Book Antiqua" panose="02040602050305030304" pitchFamily="18" charset="0"/>
            </a:rPr>
            <a:t>suppliers, start-ups and researchers are devoting more and more resources to better understand and measure the causes of driver distraction and inattention</a:t>
          </a:r>
        </a:p>
      </dsp:txBody>
      <dsp:txXfrm rot="10800000">
        <a:off x="0" y="1767137"/>
        <a:ext cx="6670520" cy="1158997"/>
      </dsp:txXfrm>
    </dsp:sp>
    <dsp:sp modelId="{ECBDC8A8-C07E-41C2-833E-0C14D21F8062}">
      <dsp:nvSpPr>
        <dsp:cNvPr id="0" name=""/>
        <dsp:cNvSpPr/>
      </dsp:nvSpPr>
      <dsp:spPr>
        <a:xfrm rot="10800000">
          <a:off x="0" y="829"/>
          <a:ext cx="6670520" cy="1783704"/>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it-IT" sz="1800" kern="1200">
              <a:latin typeface="Book Antiqua" panose="02040602050305030304" pitchFamily="18" charset="0"/>
            </a:rPr>
            <a:t>25% </a:t>
          </a:r>
          <a:r>
            <a:rPr lang="en-US" sz="1800" kern="1200">
              <a:latin typeface="Book Antiqua" panose="02040602050305030304" pitchFamily="18" charset="0"/>
            </a:rPr>
            <a:t>of police-reported crashes involve some form of driver inattention such as the driver is distracted, fatigued or </a:t>
          </a:r>
          <a:r>
            <a:rPr lang="it-IT" sz="1800" kern="1200" err="1">
              <a:latin typeface="Book Antiqua" panose="02040602050305030304" pitchFamily="18" charset="0"/>
            </a:rPr>
            <a:t>lost</a:t>
          </a:r>
          <a:r>
            <a:rPr lang="it-IT" sz="1800" kern="1200">
              <a:latin typeface="Book Antiqua" panose="02040602050305030304" pitchFamily="18" charset="0"/>
            </a:rPr>
            <a:t> in </a:t>
          </a:r>
          <a:r>
            <a:rPr lang="it-IT" sz="1800" kern="1200" err="1">
              <a:latin typeface="Book Antiqua" panose="02040602050305030304" pitchFamily="18" charset="0"/>
            </a:rPr>
            <a:t>thought</a:t>
          </a:r>
          <a:endParaRPr lang="en-US" sz="1800" kern="1200">
            <a:latin typeface="Book Antiqua" panose="02040602050305030304" pitchFamily="18" charset="0"/>
          </a:endParaRPr>
        </a:p>
      </dsp:txBody>
      <dsp:txXfrm rot="10800000">
        <a:off x="0" y="829"/>
        <a:ext cx="6670520" cy="11589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190F06-5B61-44EF-8F1F-4659BAC12265}">
      <dsp:nvSpPr>
        <dsp:cNvPr id="0" name=""/>
        <dsp:cNvSpPr/>
      </dsp:nvSpPr>
      <dsp:spPr>
        <a:xfrm>
          <a:off x="1135869" y="435653"/>
          <a:ext cx="872070" cy="8425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4299A4-CA9E-44D9-BDB2-067E95CC08A7}">
      <dsp:nvSpPr>
        <dsp:cNvPr id="0" name=""/>
        <dsp:cNvSpPr/>
      </dsp:nvSpPr>
      <dsp:spPr>
        <a:xfrm>
          <a:off x="420" y="1486581"/>
          <a:ext cx="3142968" cy="270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b="1" kern="1200">
              <a:latin typeface="Book Antiqua" panose="02040602050305030304" pitchFamily="18" charset="0"/>
            </a:rPr>
            <a:t>Driver distraction</a:t>
          </a:r>
        </a:p>
        <a:p>
          <a:pPr marL="0" lvl="0" indent="0" algn="ctr" defTabSz="1066800">
            <a:lnSpc>
              <a:spcPct val="100000"/>
            </a:lnSpc>
            <a:spcBef>
              <a:spcPct val="0"/>
            </a:spcBef>
            <a:spcAft>
              <a:spcPct val="35000"/>
            </a:spcAft>
            <a:buNone/>
            <a:defRPr b="1"/>
          </a:pPr>
          <a:r>
            <a:rPr lang="en-US" sz="1800" b="0" i="1" kern="1200">
              <a:latin typeface="Book Antiqua" panose="02040602050305030304" pitchFamily="18" charset="0"/>
            </a:rPr>
            <a:t>the diversion of attention away from activities for safe driving toward a competing activity</a:t>
          </a:r>
          <a:endParaRPr lang="en-US" sz="1800" b="0" kern="1200">
            <a:latin typeface="Book Antiqua" panose="02040602050305030304" pitchFamily="18" charset="0"/>
          </a:endParaRPr>
        </a:p>
      </dsp:txBody>
      <dsp:txXfrm>
        <a:off x="420" y="1486581"/>
        <a:ext cx="3142968" cy="2707708"/>
      </dsp:txXfrm>
    </dsp:sp>
    <dsp:sp modelId="{B870658C-6A45-441F-AD70-CE20C5D75A3E}">
      <dsp:nvSpPr>
        <dsp:cNvPr id="0" name=""/>
        <dsp:cNvSpPr/>
      </dsp:nvSpPr>
      <dsp:spPr>
        <a:xfrm>
          <a:off x="420" y="4273014"/>
          <a:ext cx="3142968" cy="76569"/>
        </a:xfrm>
        <a:prstGeom prst="rect">
          <a:avLst/>
        </a:prstGeom>
        <a:noFill/>
        <a:ln>
          <a:noFill/>
        </a:ln>
        <a:effectLst/>
      </dsp:spPr>
      <dsp:style>
        <a:lnRef idx="0">
          <a:scrgbClr r="0" g="0" b="0"/>
        </a:lnRef>
        <a:fillRef idx="0">
          <a:scrgbClr r="0" g="0" b="0"/>
        </a:fillRef>
        <a:effectRef idx="0">
          <a:scrgbClr r="0" g="0" b="0"/>
        </a:effectRef>
        <a:fontRef idx="minor"/>
      </dsp:style>
    </dsp:sp>
    <dsp:sp modelId="{851914C7-A449-47D3-A686-AC2ED3770150}">
      <dsp:nvSpPr>
        <dsp:cNvPr id="0" name=""/>
        <dsp:cNvSpPr/>
      </dsp:nvSpPr>
      <dsp:spPr>
        <a:xfrm>
          <a:off x="4723310" y="308027"/>
          <a:ext cx="1083164" cy="1023568"/>
        </a:xfrm>
        <a:prstGeom prst="rect">
          <a:avLst/>
        </a:prstGeom>
        <a:blipFill>
          <a:blip xmlns:r="http://schemas.openxmlformats.org/officeDocument/2006/relationships" r:embed="rId3"/>
          <a:srcRect/>
          <a:stretch>
            <a:fillRect t="-2000" b="-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7D5B07-1B1C-4FDE-95CE-587EDE8E9FBC}">
      <dsp:nvSpPr>
        <dsp:cNvPr id="0" name=""/>
        <dsp:cNvSpPr/>
      </dsp:nvSpPr>
      <dsp:spPr>
        <a:xfrm>
          <a:off x="3693408" y="1472224"/>
          <a:ext cx="3142968" cy="2707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latin typeface="Book Antiqua" panose="02040602050305030304" pitchFamily="18" charset="0"/>
            </a:rPr>
            <a:t>Types of distraction</a:t>
          </a:r>
        </a:p>
        <a:p>
          <a:pPr marL="0" lvl="0" indent="0" algn="ctr" defTabSz="1066800">
            <a:lnSpc>
              <a:spcPct val="100000"/>
            </a:lnSpc>
            <a:spcBef>
              <a:spcPct val="0"/>
            </a:spcBef>
            <a:spcAft>
              <a:spcPct val="35000"/>
            </a:spcAft>
            <a:buNone/>
            <a:defRPr b="1"/>
          </a:pPr>
          <a:r>
            <a:rPr lang="en-US" sz="1800" b="0" u="none" kern="1200">
              <a:latin typeface="Book Antiqua" panose="02040602050305030304" pitchFamily="18" charset="0"/>
            </a:rPr>
            <a:t>Visual</a:t>
          </a:r>
          <a:r>
            <a:rPr lang="en-US" sz="1800" u="none" kern="1200">
              <a:latin typeface="Book Antiqua" panose="02040602050305030304" pitchFamily="18" charset="0"/>
            </a:rPr>
            <a:t> </a:t>
          </a:r>
          <a:r>
            <a:rPr lang="en-US" sz="1800" b="0" u="none" kern="1200">
              <a:latin typeface="Book Antiqua" panose="02040602050305030304" pitchFamily="18" charset="0"/>
            </a:rPr>
            <a:t>distraction</a:t>
          </a:r>
        </a:p>
        <a:p>
          <a:pPr marL="0" lvl="0" indent="0" algn="ctr" defTabSz="1066800">
            <a:lnSpc>
              <a:spcPct val="100000"/>
            </a:lnSpc>
            <a:spcBef>
              <a:spcPct val="0"/>
            </a:spcBef>
            <a:spcAft>
              <a:spcPct val="35000"/>
            </a:spcAft>
            <a:buNone/>
            <a:defRPr b="1"/>
          </a:pPr>
          <a:r>
            <a:rPr lang="en-US" sz="1800" b="0" u="none" kern="1200">
              <a:latin typeface="Book Antiqua" panose="02040602050305030304" pitchFamily="18" charset="0"/>
            </a:rPr>
            <a:t>Manual distraction</a:t>
          </a:r>
        </a:p>
        <a:p>
          <a:pPr marL="0" lvl="0" indent="0" algn="ctr" defTabSz="1066800">
            <a:lnSpc>
              <a:spcPct val="100000"/>
            </a:lnSpc>
            <a:spcBef>
              <a:spcPct val="0"/>
            </a:spcBef>
            <a:spcAft>
              <a:spcPct val="35000"/>
            </a:spcAft>
            <a:buNone/>
            <a:defRPr b="1"/>
          </a:pPr>
          <a:r>
            <a:rPr lang="en-US" sz="1800" b="0" u="none" kern="1200">
              <a:latin typeface="Book Antiqua" panose="02040602050305030304" pitchFamily="18" charset="0"/>
            </a:rPr>
            <a:t>Cognitive distraction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Auditory distraction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Vocal distraction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Verbal distraction</a:t>
          </a:r>
          <a:endParaRPr lang="en-US" sz="1600" b="0" kern="1200">
            <a:latin typeface="Book Antiqua" panose="02040602050305030304" pitchFamily="18" charset="0"/>
          </a:endParaRPr>
        </a:p>
      </dsp:txBody>
      <dsp:txXfrm>
        <a:off x="3693408" y="1472224"/>
        <a:ext cx="3142968" cy="2707708"/>
      </dsp:txXfrm>
    </dsp:sp>
    <dsp:sp modelId="{BB26D8B8-B7C2-4FED-B741-A6CC03DC4358}">
      <dsp:nvSpPr>
        <dsp:cNvPr id="0" name=""/>
        <dsp:cNvSpPr/>
      </dsp:nvSpPr>
      <dsp:spPr>
        <a:xfrm>
          <a:off x="3693408" y="4314938"/>
          <a:ext cx="3142968" cy="76569"/>
        </a:xfrm>
        <a:prstGeom prst="rect">
          <a:avLst/>
        </a:prstGeom>
        <a:noFill/>
        <a:ln>
          <a:noFill/>
        </a:ln>
        <a:effectLst/>
      </dsp:spPr>
      <dsp:style>
        <a:lnRef idx="0">
          <a:scrgbClr r="0" g="0" b="0"/>
        </a:lnRef>
        <a:fillRef idx="0">
          <a:scrgbClr r="0" g="0" b="0"/>
        </a:fillRef>
        <a:effectRef idx="0">
          <a:scrgbClr r="0" g="0" b="0"/>
        </a:effectRef>
        <a:fontRef idx="minor"/>
      </dsp:style>
    </dsp:sp>
    <dsp:sp modelId="{203F2BF3-2EA4-4251-A557-66B472E3BD60}">
      <dsp:nvSpPr>
        <dsp:cNvPr id="0" name=""/>
        <dsp:cNvSpPr/>
      </dsp:nvSpPr>
      <dsp:spPr>
        <a:xfrm>
          <a:off x="8852687" y="187460"/>
          <a:ext cx="942259" cy="920839"/>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t="-1000" b="-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BE670E-A42D-4566-AD50-12C053C506CF}">
      <dsp:nvSpPr>
        <dsp:cNvPr id="0" name=""/>
        <dsp:cNvSpPr/>
      </dsp:nvSpPr>
      <dsp:spPr>
        <a:xfrm>
          <a:off x="7386805" y="1267004"/>
          <a:ext cx="3874840" cy="29983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b="1"/>
          </a:pPr>
          <a:r>
            <a:rPr lang="en-US" sz="2400" kern="1200">
              <a:latin typeface="Book Antiqua" panose="02040602050305030304" pitchFamily="18" charset="0"/>
            </a:rPr>
            <a:t>6 levels of driving automation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No automation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Driver assistance</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Partial automation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Conditional automation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High automation</a:t>
          </a:r>
        </a:p>
        <a:p>
          <a:pPr marL="0" lvl="0" indent="0" algn="ctr" defTabSz="1066800">
            <a:lnSpc>
              <a:spcPct val="100000"/>
            </a:lnSpc>
            <a:spcBef>
              <a:spcPct val="0"/>
            </a:spcBef>
            <a:spcAft>
              <a:spcPct val="35000"/>
            </a:spcAft>
            <a:buNone/>
            <a:defRPr b="1"/>
          </a:pPr>
          <a:r>
            <a:rPr lang="en-US" sz="1800" b="0" kern="1200">
              <a:latin typeface="Book Antiqua" panose="02040602050305030304" pitchFamily="18" charset="0"/>
            </a:rPr>
            <a:t>Full automation</a:t>
          </a:r>
        </a:p>
      </dsp:txBody>
      <dsp:txXfrm>
        <a:off x="7386805" y="1267004"/>
        <a:ext cx="3874840" cy="2998382"/>
      </dsp:txXfrm>
    </dsp:sp>
    <dsp:sp modelId="{49A5B687-C9C1-484B-8182-D8FBF83B8351}">
      <dsp:nvSpPr>
        <dsp:cNvPr id="0" name=""/>
        <dsp:cNvSpPr/>
      </dsp:nvSpPr>
      <dsp:spPr>
        <a:xfrm>
          <a:off x="7752332" y="4072478"/>
          <a:ext cx="3142968" cy="525297"/>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8FEDFB-C3D7-4A02-A1BC-BFB7C4A3B890}">
      <dsp:nvSpPr>
        <dsp:cNvPr id="0" name=""/>
        <dsp:cNvSpPr/>
      </dsp:nvSpPr>
      <dsp:spPr>
        <a:xfrm>
          <a:off x="0" y="470217"/>
          <a:ext cx="1318374" cy="791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latin typeface="Book Antiqua" panose="02040602050305030304" pitchFamily="18" charset="0"/>
            </a:rPr>
            <a:t>Sensors</a:t>
          </a:r>
          <a:endParaRPr lang="it-IT" sz="1600" kern="1200">
            <a:latin typeface="Book Antiqua" panose="02040602050305030304" pitchFamily="18" charset="0"/>
          </a:endParaRPr>
        </a:p>
      </dsp:txBody>
      <dsp:txXfrm>
        <a:off x="23168" y="493385"/>
        <a:ext cx="1272038" cy="744688"/>
      </dsp:txXfrm>
    </dsp:sp>
    <dsp:sp modelId="{D1CE5D51-2B32-4B1A-BF62-131D697BEFD4}">
      <dsp:nvSpPr>
        <dsp:cNvPr id="0" name=""/>
        <dsp:cNvSpPr/>
      </dsp:nvSpPr>
      <dsp:spPr>
        <a:xfrm>
          <a:off x="1450211" y="702251"/>
          <a:ext cx="279495" cy="3269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latin typeface="Book Antiqua" panose="02040602050305030304" pitchFamily="18" charset="0"/>
          </a:endParaRPr>
        </a:p>
      </dsp:txBody>
      <dsp:txXfrm>
        <a:off x="1450211" y="767642"/>
        <a:ext cx="195647" cy="196174"/>
      </dsp:txXfrm>
    </dsp:sp>
    <dsp:sp modelId="{8C3F60B5-ACA4-4BA7-8229-CA7800CBA42E}">
      <dsp:nvSpPr>
        <dsp:cNvPr id="0" name=""/>
        <dsp:cNvSpPr/>
      </dsp:nvSpPr>
      <dsp:spPr>
        <a:xfrm>
          <a:off x="1845723" y="470217"/>
          <a:ext cx="1318374" cy="791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latin typeface="Book Antiqua" panose="02040602050305030304" pitchFamily="18" charset="0"/>
            </a:rPr>
            <a:t>Measured</a:t>
          </a:r>
          <a:r>
            <a:rPr lang="it-IT" sz="1600" kern="1200">
              <a:latin typeface="Book Antiqua" panose="02040602050305030304" pitchFamily="18" charset="0"/>
            </a:rPr>
            <a:t> data</a:t>
          </a:r>
        </a:p>
      </dsp:txBody>
      <dsp:txXfrm>
        <a:off x="1868891" y="493385"/>
        <a:ext cx="1272038" cy="744688"/>
      </dsp:txXfrm>
    </dsp:sp>
    <dsp:sp modelId="{8134BBF3-3ABB-4579-817F-D6E60DE90D16}">
      <dsp:nvSpPr>
        <dsp:cNvPr id="0" name=""/>
        <dsp:cNvSpPr/>
      </dsp:nvSpPr>
      <dsp:spPr>
        <a:xfrm>
          <a:off x="3295935" y="702251"/>
          <a:ext cx="279495" cy="3269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latin typeface="Book Antiqua" panose="02040602050305030304" pitchFamily="18" charset="0"/>
          </a:endParaRPr>
        </a:p>
      </dsp:txBody>
      <dsp:txXfrm>
        <a:off x="3295935" y="767642"/>
        <a:ext cx="195647" cy="196174"/>
      </dsp:txXfrm>
    </dsp:sp>
    <dsp:sp modelId="{A259A6F5-8051-410E-B17E-259E33105C7A}">
      <dsp:nvSpPr>
        <dsp:cNvPr id="0" name=""/>
        <dsp:cNvSpPr/>
      </dsp:nvSpPr>
      <dsp:spPr>
        <a:xfrm>
          <a:off x="3691447" y="470217"/>
          <a:ext cx="1318374" cy="791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latin typeface="Book Antiqua" panose="02040602050305030304" pitchFamily="18" charset="0"/>
            </a:rPr>
            <a:t>Computed</a:t>
          </a:r>
          <a:r>
            <a:rPr lang="it-IT" sz="1600" kern="1200">
              <a:latin typeface="Book Antiqua" panose="02040602050305030304" pitchFamily="18" charset="0"/>
            </a:rPr>
            <a:t> information</a:t>
          </a:r>
        </a:p>
      </dsp:txBody>
      <dsp:txXfrm>
        <a:off x="3714615" y="493385"/>
        <a:ext cx="1272038" cy="744688"/>
      </dsp:txXfrm>
    </dsp:sp>
    <dsp:sp modelId="{DA457093-A6D9-4602-AAF5-D90CFCAAD33E}">
      <dsp:nvSpPr>
        <dsp:cNvPr id="0" name=""/>
        <dsp:cNvSpPr/>
      </dsp:nvSpPr>
      <dsp:spPr>
        <a:xfrm>
          <a:off x="5141659" y="702251"/>
          <a:ext cx="279495" cy="3269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latin typeface="Book Antiqua" panose="02040602050305030304" pitchFamily="18" charset="0"/>
          </a:endParaRPr>
        </a:p>
      </dsp:txBody>
      <dsp:txXfrm>
        <a:off x="5141659" y="767642"/>
        <a:ext cx="195647" cy="196174"/>
      </dsp:txXfrm>
    </dsp:sp>
    <dsp:sp modelId="{DAF32701-CE62-46A0-AD8B-EA422EBCC6F7}">
      <dsp:nvSpPr>
        <dsp:cNvPr id="0" name=""/>
        <dsp:cNvSpPr/>
      </dsp:nvSpPr>
      <dsp:spPr>
        <a:xfrm>
          <a:off x="5537171" y="470217"/>
          <a:ext cx="1318374" cy="791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latin typeface="Book Antiqua" panose="02040602050305030304" pitchFamily="18" charset="0"/>
            </a:rPr>
            <a:t>Metrics</a:t>
          </a:r>
          <a:r>
            <a:rPr lang="it-IT" sz="1600" kern="1200">
              <a:latin typeface="Book Antiqua" panose="02040602050305030304" pitchFamily="18" charset="0"/>
            </a:rPr>
            <a:t> and events</a:t>
          </a:r>
        </a:p>
      </dsp:txBody>
      <dsp:txXfrm>
        <a:off x="5560339" y="493385"/>
        <a:ext cx="1272038" cy="744688"/>
      </dsp:txXfrm>
    </dsp:sp>
    <dsp:sp modelId="{C72AE4B5-97D8-42E8-B67E-AC3DC2717586}">
      <dsp:nvSpPr>
        <dsp:cNvPr id="0" name=""/>
        <dsp:cNvSpPr/>
      </dsp:nvSpPr>
      <dsp:spPr>
        <a:xfrm>
          <a:off x="6987382" y="702251"/>
          <a:ext cx="279495" cy="3269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latin typeface="Book Antiqua" panose="02040602050305030304" pitchFamily="18" charset="0"/>
          </a:endParaRPr>
        </a:p>
      </dsp:txBody>
      <dsp:txXfrm>
        <a:off x="6987382" y="767642"/>
        <a:ext cx="195647" cy="196174"/>
      </dsp:txXfrm>
    </dsp:sp>
    <dsp:sp modelId="{E48792A1-53E5-4DDA-B265-6D5AD4D17DAA}">
      <dsp:nvSpPr>
        <dsp:cNvPr id="0" name=""/>
        <dsp:cNvSpPr/>
      </dsp:nvSpPr>
      <dsp:spPr>
        <a:xfrm>
          <a:off x="7382895" y="470217"/>
          <a:ext cx="1318374" cy="791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latin typeface="Book Antiqua" panose="02040602050305030304" pitchFamily="18" charset="0"/>
            </a:rPr>
            <a:t>Inferred</a:t>
          </a:r>
          <a:r>
            <a:rPr lang="it-IT" sz="1600" kern="1200">
              <a:latin typeface="Book Antiqua" panose="02040602050305030304" pitchFamily="18" charset="0"/>
            </a:rPr>
            <a:t> </a:t>
          </a:r>
          <a:r>
            <a:rPr lang="it-IT" sz="1600" kern="1200" err="1">
              <a:latin typeface="Book Antiqua" panose="02040602050305030304" pitchFamily="18" charset="0"/>
            </a:rPr>
            <a:t>behavior</a:t>
          </a:r>
          <a:endParaRPr lang="it-IT" sz="1600" kern="1200">
            <a:latin typeface="Book Antiqua" panose="02040602050305030304" pitchFamily="18" charset="0"/>
          </a:endParaRPr>
        </a:p>
      </dsp:txBody>
      <dsp:txXfrm>
        <a:off x="7406063" y="493385"/>
        <a:ext cx="1272038" cy="744688"/>
      </dsp:txXfrm>
    </dsp:sp>
    <dsp:sp modelId="{916AB0D2-AC34-4992-BAA5-C26E04339EF6}">
      <dsp:nvSpPr>
        <dsp:cNvPr id="0" name=""/>
        <dsp:cNvSpPr/>
      </dsp:nvSpPr>
      <dsp:spPr>
        <a:xfrm>
          <a:off x="8833106" y="702251"/>
          <a:ext cx="279495" cy="3269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it-IT" sz="1300" kern="1200">
            <a:latin typeface="Book Antiqua" panose="02040602050305030304" pitchFamily="18" charset="0"/>
          </a:endParaRPr>
        </a:p>
      </dsp:txBody>
      <dsp:txXfrm>
        <a:off x="8833106" y="767642"/>
        <a:ext cx="195647" cy="196174"/>
      </dsp:txXfrm>
    </dsp:sp>
    <dsp:sp modelId="{7E189181-8FC2-4D29-8139-3C5AFE68E682}">
      <dsp:nvSpPr>
        <dsp:cNvPr id="0" name=""/>
        <dsp:cNvSpPr/>
      </dsp:nvSpPr>
      <dsp:spPr>
        <a:xfrm>
          <a:off x="9228618" y="470217"/>
          <a:ext cx="1318374" cy="7910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it-IT" sz="1600" kern="1200" err="1">
              <a:latin typeface="Book Antiqua" panose="02040602050305030304" pitchFamily="18" charset="0"/>
            </a:rPr>
            <a:t>Distraction</a:t>
          </a:r>
          <a:r>
            <a:rPr lang="it-IT" sz="1600" kern="1200">
              <a:latin typeface="Book Antiqua" panose="02040602050305030304" pitchFamily="18" charset="0"/>
            </a:rPr>
            <a:t> </a:t>
          </a:r>
          <a:r>
            <a:rPr lang="it-IT" sz="1600" kern="1200" err="1">
              <a:latin typeface="Book Antiqua" panose="02040602050305030304" pitchFamily="18" charset="0"/>
            </a:rPr>
            <a:t>type</a:t>
          </a:r>
          <a:endParaRPr lang="it-IT" sz="1600" kern="1200">
            <a:latin typeface="Book Antiqua" panose="02040602050305030304" pitchFamily="18" charset="0"/>
          </a:endParaRPr>
        </a:p>
      </dsp:txBody>
      <dsp:txXfrm>
        <a:off x="9251786" y="493385"/>
        <a:ext cx="1272038" cy="74468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20C0FB-3D2C-4DEA-AADF-2972AF6A7768}">
      <dsp:nvSpPr>
        <dsp:cNvPr id="0" name=""/>
        <dsp:cNvSpPr/>
      </dsp:nvSpPr>
      <dsp:spPr>
        <a:xfrm>
          <a:off x="0" y="3915982"/>
          <a:ext cx="7281909" cy="1285312"/>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latin typeface="Book Antiqua" panose="02040602050305030304" pitchFamily="18" charset="0"/>
            </a:rPr>
            <a:t>24</a:t>
          </a:r>
          <a:r>
            <a:rPr lang="en-US" sz="1800" kern="1200" baseline="0">
              <a:latin typeface="Book Antiqua" panose="02040602050305030304" pitchFamily="18" charset="0"/>
            </a:rPr>
            <a:t> drivers between 21 and 52 yo were recruited to participate, driving on a route consisting of suburban and highway driving.</a:t>
          </a:r>
          <a:endParaRPr lang="en-US" sz="1800" kern="1200">
            <a:latin typeface="Book Antiqua" panose="02040602050305030304" pitchFamily="18" charset="0"/>
          </a:endParaRPr>
        </a:p>
      </dsp:txBody>
      <dsp:txXfrm>
        <a:off x="0" y="3915982"/>
        <a:ext cx="7281909" cy="1285312"/>
      </dsp:txXfrm>
    </dsp:sp>
    <dsp:sp modelId="{6ED918CC-7E12-4B83-9B82-6F75F3E628E7}">
      <dsp:nvSpPr>
        <dsp:cNvPr id="0" name=""/>
        <dsp:cNvSpPr/>
      </dsp:nvSpPr>
      <dsp:spPr>
        <a:xfrm rot="10800000">
          <a:off x="0" y="1958451"/>
          <a:ext cx="7281909" cy="1976811"/>
        </a:xfrm>
        <a:prstGeom prst="upArrowCallou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it-IT" sz="1800" kern="1200">
              <a:latin typeface="Book Antiqua" panose="02040602050305030304" pitchFamily="18" charset="0"/>
            </a:rPr>
            <a:t>The study develops a smartphone sensor based driver distraction system using an ensemble learning method.</a:t>
          </a:r>
          <a:endParaRPr lang="en-US" sz="1800" kern="1200">
            <a:latin typeface="Book Antiqua" panose="02040602050305030304" pitchFamily="18" charset="0"/>
          </a:endParaRPr>
        </a:p>
      </dsp:txBody>
      <dsp:txXfrm rot="10800000">
        <a:off x="0" y="1958451"/>
        <a:ext cx="7281909" cy="1284472"/>
      </dsp:txXfrm>
    </dsp:sp>
    <dsp:sp modelId="{ECBDC8A8-C07E-41C2-833E-0C14D21F8062}">
      <dsp:nvSpPr>
        <dsp:cNvPr id="0" name=""/>
        <dsp:cNvSpPr/>
      </dsp:nvSpPr>
      <dsp:spPr>
        <a:xfrm rot="10800000">
          <a:off x="0" y="919"/>
          <a:ext cx="7281909" cy="1976811"/>
        </a:xfrm>
        <a:prstGeom prst="upArrowCallou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kern="1200">
              <a:latin typeface="Book Antiqua" panose="02040602050305030304" pitchFamily="18" charset="0"/>
            </a:rPr>
            <a:t>Driver distraction is one of the leading causes of vehicle accidents and injury</a:t>
          </a:r>
        </a:p>
      </dsp:txBody>
      <dsp:txXfrm rot="10800000">
        <a:off x="0" y="919"/>
        <a:ext cx="7281909" cy="128447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1C713B-FC08-4DC1-9D44-F70C19EDCF5A}" type="datetimeFigureOut">
              <a:rPr lang="it-IT" smtClean="0"/>
              <a:t>27/04/2022</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13894A-F850-450E-935B-71C78A559B07}" type="slidenum">
              <a:rPr lang="it-IT" smtClean="0"/>
              <a:t>‹#›</a:t>
            </a:fld>
            <a:endParaRPr lang="it-IT"/>
          </a:p>
        </p:txBody>
      </p:sp>
    </p:spTree>
    <p:extLst>
      <p:ext uri="{BB962C8B-B14F-4D97-AF65-F5344CB8AC3E}">
        <p14:creationId xmlns:p14="http://schemas.microsoft.com/office/powerpoint/2010/main" val="18187088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a:t>
            </a:fld>
            <a:endParaRPr lang="it-IT"/>
          </a:p>
        </p:txBody>
      </p:sp>
    </p:spTree>
    <p:extLst>
      <p:ext uri="{BB962C8B-B14F-4D97-AF65-F5344CB8AC3E}">
        <p14:creationId xmlns:p14="http://schemas.microsoft.com/office/powerpoint/2010/main" val="653827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noProof="0"/>
              <a:t>The camera can also be used to detect other types of distraction</a:t>
            </a:r>
          </a:p>
          <a:p>
            <a:pPr marL="171450" indent="-171450" algn="l">
              <a:buFont typeface="Arial" panose="020B0604020202020204" pitchFamily="34" charset="0"/>
              <a:buChar char="•"/>
            </a:pPr>
            <a:r>
              <a:rPr lang="en-GB" sz="1800" b="0" i="0">
                <a:solidFill>
                  <a:srgbClr val="000000"/>
                </a:solidFill>
                <a:effectLst/>
                <a:latin typeface="TimesLTStd-Roman"/>
              </a:rPr>
              <a:t>There are many methods to estimate gaze direction using the images of the eyes. Most accurate methods use neural networks but for rough gaze direction estimation, it is enough to apply simple computer vision algorithms such as pupil position detection.</a:t>
            </a:r>
          </a:p>
          <a:p>
            <a:pPr marL="171450" indent="-171450" algn="l">
              <a:buFont typeface="Arial" panose="020B0604020202020204" pitchFamily="34" charset="0"/>
              <a:buChar char="•"/>
            </a:pPr>
            <a:r>
              <a:rPr lang="en-GB" sz="1800" b="0" i="0">
                <a:solidFill>
                  <a:srgbClr val="000000"/>
                </a:solidFill>
                <a:effectLst/>
                <a:latin typeface="TimesLTStd-Roman"/>
              </a:rPr>
              <a:t>It is also possible to detect the driver’s hands position using special steering wheel or cameras, in case the driver’s hands are not fully captured by the camera, their positions can still be indirectly estimated by analyzing the positions of the visible parts of the arms in addition to a classifier like AdaBoost</a:t>
            </a:r>
            <a:br>
              <a:rPr lang="en-GB"/>
            </a:br>
            <a:endParaRPr lang="en-US" noProof="0"/>
          </a:p>
        </p:txBody>
      </p:sp>
      <p:sp>
        <p:nvSpPr>
          <p:cNvPr id="4" name="Segnaposto numero diapositiva 3"/>
          <p:cNvSpPr>
            <a:spLocks noGrp="1"/>
          </p:cNvSpPr>
          <p:nvPr>
            <p:ph type="sldNum" sz="quarter" idx="5"/>
          </p:nvPr>
        </p:nvSpPr>
        <p:spPr/>
        <p:txBody>
          <a:bodyPr/>
          <a:lstStyle/>
          <a:p>
            <a:fld id="{CA13894A-F850-450E-935B-71C78A559B07}" type="slidenum">
              <a:rPr lang="it-IT" smtClean="0"/>
              <a:t>10</a:t>
            </a:fld>
            <a:endParaRPr lang="it-IT"/>
          </a:p>
        </p:txBody>
      </p:sp>
    </p:spTree>
    <p:extLst>
      <p:ext uri="{BB962C8B-B14F-4D97-AF65-F5344CB8AC3E}">
        <p14:creationId xmlns:p14="http://schemas.microsoft.com/office/powerpoint/2010/main" val="2046724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gn="l">
              <a:buFont typeface="Arial" panose="020B0604020202020204" pitchFamily="34" charset="0"/>
              <a:buNone/>
            </a:pPr>
            <a:r>
              <a:rPr lang="en-GB" sz="1800" b="0" i="0">
                <a:solidFill>
                  <a:srgbClr val="000000"/>
                </a:solidFill>
                <a:effectLst/>
                <a:latin typeface="TimesLTStd-Roman"/>
              </a:rPr>
              <a:t>Other types of cameras can be used for driver monitoring</a:t>
            </a:r>
            <a:r>
              <a:rPr lang="en-GB"/>
              <a:t> </a:t>
            </a:r>
          </a:p>
          <a:p>
            <a:pPr marL="285750" indent="-285750" algn="l">
              <a:buFont typeface="Arial" panose="020B0604020202020204" pitchFamily="34" charset="0"/>
              <a:buChar char="•"/>
            </a:pPr>
            <a:r>
              <a:rPr lang="en-GB" sz="1800" b="0" i="0">
                <a:solidFill>
                  <a:srgbClr val="000000"/>
                </a:solidFill>
                <a:effectLst/>
                <a:latin typeface="TimesLTStd-Roman"/>
              </a:rPr>
              <a:t>feet-looking camera can be used to analyze feet behaviour. For example, using a feet looking camera could be useful to predict pedal applications even before they happen</a:t>
            </a:r>
            <a:r>
              <a:rPr lang="en-GB"/>
              <a:t> </a:t>
            </a:r>
          </a:p>
          <a:p>
            <a:pPr marL="285750" indent="-285750" algn="l">
              <a:buFont typeface="Arial" panose="020B0604020202020204" pitchFamily="34" charset="0"/>
              <a:buChar char="•"/>
            </a:pPr>
            <a:r>
              <a:rPr lang="en-GB"/>
              <a:t>Thereby features extracted form optical flow can be passe to Hidden Markov Model to detect and predict </a:t>
            </a:r>
            <a:r>
              <a:rPr lang="en-GB" sz="1800" b="0" i="0">
                <a:solidFill>
                  <a:srgbClr val="000000"/>
                </a:solidFill>
                <a:effectLst/>
                <a:latin typeface="TimesLTStd-Roman"/>
              </a:rPr>
              <a:t>pedal misapplications such as situations when the driver intended to</a:t>
            </a:r>
            <a:br>
              <a:rPr lang="en-GB" sz="1800" b="0" i="0">
                <a:solidFill>
                  <a:srgbClr val="000000"/>
                </a:solidFill>
                <a:effectLst/>
                <a:latin typeface="TimesLTStd-Roman"/>
              </a:rPr>
            </a:br>
            <a:r>
              <a:rPr lang="en-GB" sz="1800" b="0" i="0">
                <a:solidFill>
                  <a:srgbClr val="000000"/>
                </a:solidFill>
                <a:effectLst/>
                <a:latin typeface="TimesLTStd-Roman"/>
              </a:rPr>
              <a:t>press one pedal but pressed another pedal</a:t>
            </a:r>
            <a:r>
              <a:rPr lang="en-GB"/>
              <a:t> </a:t>
            </a:r>
            <a:br>
              <a:rPr lang="en-GB"/>
            </a:br>
            <a:br>
              <a:rPr lang="en-GB"/>
            </a:br>
            <a:endParaRPr lang="en-GB"/>
          </a:p>
        </p:txBody>
      </p:sp>
      <p:sp>
        <p:nvSpPr>
          <p:cNvPr id="4" name="Segnaposto numero diapositiva 3"/>
          <p:cNvSpPr>
            <a:spLocks noGrp="1"/>
          </p:cNvSpPr>
          <p:nvPr>
            <p:ph type="sldNum" sz="quarter" idx="5"/>
          </p:nvPr>
        </p:nvSpPr>
        <p:spPr/>
        <p:txBody>
          <a:bodyPr/>
          <a:lstStyle/>
          <a:p>
            <a:fld id="{CA13894A-F850-450E-935B-71C78A559B07}" type="slidenum">
              <a:rPr lang="it-IT" smtClean="0"/>
              <a:t>11</a:t>
            </a:fld>
            <a:endParaRPr lang="it-IT"/>
          </a:p>
        </p:txBody>
      </p:sp>
    </p:spTree>
    <p:extLst>
      <p:ext uri="{BB962C8B-B14F-4D97-AF65-F5344CB8AC3E}">
        <p14:creationId xmlns:p14="http://schemas.microsoft.com/office/powerpoint/2010/main" val="2953717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noProof="0"/>
              <a:t>The microphone is another non-intrusive sensors that will help in distraction detection.</a:t>
            </a:r>
          </a:p>
          <a:p>
            <a:pPr marL="285750" indent="-285750" algn="l">
              <a:buFont typeface="Arial" panose="020B0604020202020204" pitchFamily="34" charset="0"/>
              <a:buChar char="•"/>
            </a:pPr>
            <a:r>
              <a:rPr lang="en-GB" sz="1800" b="0" i="0">
                <a:solidFill>
                  <a:srgbClr val="000000"/>
                </a:solidFill>
                <a:effectLst/>
                <a:latin typeface="TimesLTStd-Roman"/>
              </a:rPr>
              <a:t>Researchers have even extract emotions from the captured voices of vehicle drivers. Usually, it is performed by training a machine learning algorithm on Mel Frequency Cepstral Coefficients (MFCC) features. </a:t>
            </a:r>
          </a:p>
          <a:p>
            <a:pPr marL="285750" indent="-285750" algn="l">
              <a:buFont typeface="Arial" panose="020B0604020202020204" pitchFamily="34" charset="0"/>
              <a:buChar char="•"/>
            </a:pPr>
            <a:r>
              <a:rPr lang="en-GB" sz="1800" b="0" i="0">
                <a:solidFill>
                  <a:srgbClr val="000000"/>
                </a:solidFill>
                <a:effectLst/>
                <a:latin typeface="TimesLTStd-Roman"/>
              </a:rPr>
              <a:t>Another useful metric is the voiced/unvoiced ratio that can help to evaluate the driver’s fatigue. </a:t>
            </a:r>
          </a:p>
          <a:p>
            <a:pPr marL="285750" indent="-285750" algn="l">
              <a:buFont typeface="Arial" panose="020B0604020202020204" pitchFamily="34" charset="0"/>
              <a:buChar char="•"/>
            </a:pPr>
            <a:r>
              <a:rPr lang="en-GB" sz="1800" b="0" i="0">
                <a:solidFill>
                  <a:srgbClr val="000000"/>
                </a:solidFill>
                <a:effectLst/>
                <a:latin typeface="TimesLTStd-Roman"/>
              </a:rPr>
              <a:t>The microphone also allows to detect the presence of music in the car.</a:t>
            </a:r>
            <a:r>
              <a:rPr lang="en-GB"/>
              <a:t> </a:t>
            </a: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12</a:t>
            </a:fld>
            <a:endParaRPr lang="it-IT"/>
          </a:p>
        </p:txBody>
      </p:sp>
    </p:spTree>
    <p:extLst>
      <p:ext uri="{BB962C8B-B14F-4D97-AF65-F5344CB8AC3E}">
        <p14:creationId xmlns:p14="http://schemas.microsoft.com/office/powerpoint/2010/main" val="374743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noProof="0"/>
              <a:t>Let’s now consider an example of an intrusive sensor: a special eye tracker that allow </a:t>
            </a:r>
            <a:r>
              <a:rPr lang="en-GB" sz="1800" b="0" i="0">
                <a:solidFill>
                  <a:srgbClr val="000000"/>
                </a:solidFill>
                <a:effectLst/>
                <a:latin typeface="TimesLTStd-Roman"/>
              </a:rPr>
              <a:t>evaluating gaze direction with higher precision than cameras. </a:t>
            </a:r>
          </a:p>
          <a:p>
            <a:pPr algn="l"/>
            <a:r>
              <a:rPr lang="en-GB" sz="1800" b="0" i="0">
                <a:solidFill>
                  <a:srgbClr val="000000"/>
                </a:solidFill>
                <a:effectLst/>
                <a:latin typeface="TimesLTStd-Roman"/>
              </a:rPr>
              <a:t>Eye trackers can be worn on the head and allows estimating a particular spot, at which the driver is looking, allowing an estimation, how much attention the driver gives to road signs, other vehicles, and pedestrians. </a:t>
            </a:r>
          </a:p>
          <a:p>
            <a:pPr algn="l"/>
            <a:r>
              <a:rPr lang="en-GB" sz="1800" b="0" i="0">
                <a:solidFill>
                  <a:srgbClr val="000000"/>
                </a:solidFill>
                <a:effectLst/>
                <a:latin typeface="TimesLTStd-Roman"/>
              </a:rPr>
              <a:t>It is also possible to evaluate other aspects from analyzing the eye behaviour:</a:t>
            </a:r>
          </a:p>
          <a:p>
            <a:pPr marL="285750" indent="-285750" algn="l">
              <a:buFont typeface="Arial" panose="020B0604020202020204" pitchFamily="34" charset="0"/>
              <a:buChar char="•"/>
            </a:pPr>
            <a:r>
              <a:rPr lang="en-GB" sz="1800" b="0" i="0">
                <a:solidFill>
                  <a:srgbClr val="000000"/>
                </a:solidFill>
                <a:effectLst/>
                <a:latin typeface="TimesLTStd-Roman"/>
              </a:rPr>
              <a:t>Increased cognitive workload leads to increased pupil</a:t>
            </a:r>
          </a:p>
          <a:p>
            <a:pPr marL="285750" indent="-285750" algn="l">
              <a:buFont typeface="Arial" panose="020B0604020202020204" pitchFamily="34" charset="0"/>
              <a:buChar char="•"/>
            </a:pPr>
            <a:r>
              <a:rPr lang="en-GB" sz="1800" b="0" i="0">
                <a:solidFill>
                  <a:srgbClr val="000000"/>
                </a:solidFill>
                <a:effectLst/>
                <a:latin typeface="TimesLTStd-Roman"/>
              </a:rPr>
              <a:t>increased blink rate </a:t>
            </a:r>
          </a:p>
          <a:p>
            <a:pPr marL="285750" indent="-285750" algn="l">
              <a:buFont typeface="Arial" panose="020B0604020202020204" pitchFamily="34" charset="0"/>
              <a:buChar char="•"/>
            </a:pPr>
            <a:r>
              <a:rPr lang="en-GB" sz="1800" b="0" i="0">
                <a:solidFill>
                  <a:srgbClr val="000000"/>
                </a:solidFill>
                <a:effectLst/>
                <a:latin typeface="TimesLTStd-Roman"/>
              </a:rPr>
              <a:t>decreased mean relative fixation time</a:t>
            </a:r>
            <a:r>
              <a:rPr lang="en-GB"/>
              <a:t> </a:t>
            </a:r>
            <a:br>
              <a:rPr lang="en-GB"/>
            </a:br>
            <a:br>
              <a:rPr lang="en-GB"/>
            </a:br>
            <a:br>
              <a:rPr lang="en-GB"/>
            </a:br>
            <a:endParaRPr lang="en-US" noProof="0"/>
          </a:p>
        </p:txBody>
      </p:sp>
      <p:sp>
        <p:nvSpPr>
          <p:cNvPr id="4" name="Segnaposto numero diapositiva 3"/>
          <p:cNvSpPr>
            <a:spLocks noGrp="1"/>
          </p:cNvSpPr>
          <p:nvPr>
            <p:ph type="sldNum" sz="quarter" idx="5"/>
          </p:nvPr>
        </p:nvSpPr>
        <p:spPr/>
        <p:txBody>
          <a:bodyPr/>
          <a:lstStyle/>
          <a:p>
            <a:fld id="{CA13894A-F850-450E-935B-71C78A559B07}" type="slidenum">
              <a:rPr lang="it-IT" smtClean="0"/>
              <a:t>13</a:t>
            </a:fld>
            <a:endParaRPr lang="it-IT"/>
          </a:p>
        </p:txBody>
      </p:sp>
    </p:spTree>
    <p:extLst>
      <p:ext uri="{BB962C8B-B14F-4D97-AF65-F5344CB8AC3E}">
        <p14:creationId xmlns:p14="http://schemas.microsoft.com/office/powerpoint/2010/main" val="1815573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85750" indent="-285750" algn="l">
              <a:buFont typeface="Arial" panose="020B0604020202020204" pitchFamily="34" charset="0"/>
              <a:buChar char="•"/>
            </a:pPr>
            <a:r>
              <a:rPr lang="en-GB" sz="1800" b="0" i="0">
                <a:solidFill>
                  <a:srgbClr val="000000"/>
                </a:solidFill>
                <a:effectLst/>
                <a:latin typeface="TimesLTStd-Roman"/>
              </a:rPr>
              <a:t>We point out that despite the increasing automation of the vehicle, the human driver will still play a role as supervisor of the automation, the driver needs at least a minimum of attention to keep the car and the drive in good conditions</a:t>
            </a:r>
          </a:p>
          <a:p>
            <a:pPr marL="285750" indent="-285750" algn="l">
              <a:buFont typeface="Arial" panose="020B0604020202020204" pitchFamily="34" charset="0"/>
              <a:buChar char="•"/>
            </a:pPr>
            <a:r>
              <a:rPr lang="en-GB" sz="1800" b="0" i="0">
                <a:solidFill>
                  <a:srgbClr val="000000"/>
                </a:solidFill>
                <a:effectLst/>
                <a:latin typeface="TimesLTStd-Roman"/>
              </a:rPr>
              <a:t>it is expected that vehicle manufacturers will expand their sensor technology not only in terms of a better interpretation of the vehicle environment but also for better interpretation of the vehicle interior to detect possible distractions</a:t>
            </a:r>
            <a:r>
              <a:rPr lang="en-GB"/>
              <a:t> </a:t>
            </a:r>
          </a:p>
          <a:p>
            <a:pPr marL="285750" indent="-285750" algn="l">
              <a:buFont typeface="Arial" panose="020B0604020202020204" pitchFamily="34" charset="0"/>
              <a:buChar char="•"/>
            </a:pPr>
            <a:r>
              <a:rPr lang="en-GB"/>
              <a:t>In conclusion the distraction detection system will play an important role both if the autonomous level of driving increase or decrease in the next years</a:t>
            </a:r>
            <a:br>
              <a:rPr lang="en-GB"/>
            </a:br>
            <a:br>
              <a:rPr lang="en-GB"/>
            </a:b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14</a:t>
            </a:fld>
            <a:endParaRPr lang="it-IT"/>
          </a:p>
        </p:txBody>
      </p:sp>
    </p:spTree>
    <p:extLst>
      <p:ext uri="{BB962C8B-B14F-4D97-AF65-F5344CB8AC3E}">
        <p14:creationId xmlns:p14="http://schemas.microsoft.com/office/powerpoint/2010/main" val="1089687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15</a:t>
            </a:fld>
            <a:endParaRPr lang="it-IT"/>
          </a:p>
        </p:txBody>
      </p:sp>
    </p:spTree>
    <p:extLst>
      <p:ext uri="{BB962C8B-B14F-4D97-AF65-F5344CB8AC3E}">
        <p14:creationId xmlns:p14="http://schemas.microsoft.com/office/powerpoint/2010/main" val="31710373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16</a:t>
            </a:fld>
            <a:endParaRPr lang="it-IT"/>
          </a:p>
        </p:txBody>
      </p:sp>
    </p:spTree>
    <p:extLst>
      <p:ext uri="{BB962C8B-B14F-4D97-AF65-F5344CB8AC3E}">
        <p14:creationId xmlns:p14="http://schemas.microsoft.com/office/powerpoint/2010/main" val="3888038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17</a:t>
            </a:fld>
            <a:endParaRPr lang="it-IT"/>
          </a:p>
        </p:txBody>
      </p:sp>
    </p:spTree>
    <p:extLst>
      <p:ext uri="{BB962C8B-B14F-4D97-AF65-F5344CB8AC3E}">
        <p14:creationId xmlns:p14="http://schemas.microsoft.com/office/powerpoint/2010/main" val="3695316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Non so niente</a:t>
            </a:r>
          </a:p>
        </p:txBody>
      </p:sp>
      <p:sp>
        <p:nvSpPr>
          <p:cNvPr id="4" name="Segnaposto numero diapositiva 3"/>
          <p:cNvSpPr>
            <a:spLocks noGrp="1"/>
          </p:cNvSpPr>
          <p:nvPr>
            <p:ph type="sldNum" sz="quarter" idx="5"/>
          </p:nvPr>
        </p:nvSpPr>
        <p:spPr/>
        <p:txBody>
          <a:bodyPr/>
          <a:lstStyle/>
          <a:p>
            <a:fld id="{CA13894A-F850-450E-935B-71C78A559B07}" type="slidenum">
              <a:rPr lang="it-IT" smtClean="0"/>
              <a:t>18</a:t>
            </a:fld>
            <a:endParaRPr lang="it-IT"/>
          </a:p>
        </p:txBody>
      </p:sp>
    </p:spTree>
    <p:extLst>
      <p:ext uri="{BB962C8B-B14F-4D97-AF65-F5344CB8AC3E}">
        <p14:creationId xmlns:p14="http://schemas.microsoft.com/office/powerpoint/2010/main" val="30668797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19</a:t>
            </a:fld>
            <a:endParaRPr lang="it-IT"/>
          </a:p>
        </p:txBody>
      </p:sp>
    </p:spTree>
    <p:extLst>
      <p:ext uri="{BB962C8B-B14F-4D97-AF65-F5344CB8AC3E}">
        <p14:creationId xmlns:p14="http://schemas.microsoft.com/office/powerpoint/2010/main" val="3400897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The first</a:t>
            </a:r>
          </a:p>
        </p:txBody>
      </p:sp>
      <p:sp>
        <p:nvSpPr>
          <p:cNvPr id="4" name="Segnaposto numero diapositiva 3"/>
          <p:cNvSpPr>
            <a:spLocks noGrp="1"/>
          </p:cNvSpPr>
          <p:nvPr>
            <p:ph type="sldNum" sz="quarter" idx="5"/>
          </p:nvPr>
        </p:nvSpPr>
        <p:spPr/>
        <p:txBody>
          <a:bodyPr/>
          <a:lstStyle/>
          <a:p>
            <a:fld id="{CA13894A-F850-450E-935B-71C78A559B07}" type="slidenum">
              <a:rPr lang="it-IT" smtClean="0"/>
              <a:t>2</a:t>
            </a:fld>
            <a:endParaRPr lang="it-IT"/>
          </a:p>
        </p:txBody>
      </p:sp>
    </p:spTree>
    <p:extLst>
      <p:ext uri="{BB962C8B-B14F-4D97-AF65-F5344CB8AC3E}">
        <p14:creationId xmlns:p14="http://schemas.microsoft.com/office/powerpoint/2010/main" val="1249806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20</a:t>
            </a:fld>
            <a:endParaRPr lang="it-IT"/>
          </a:p>
        </p:txBody>
      </p:sp>
    </p:spTree>
    <p:extLst>
      <p:ext uri="{BB962C8B-B14F-4D97-AF65-F5344CB8AC3E}">
        <p14:creationId xmlns:p14="http://schemas.microsoft.com/office/powerpoint/2010/main" val="9463607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21</a:t>
            </a:fld>
            <a:endParaRPr lang="it-IT"/>
          </a:p>
        </p:txBody>
      </p:sp>
    </p:spTree>
    <p:extLst>
      <p:ext uri="{BB962C8B-B14F-4D97-AF65-F5344CB8AC3E}">
        <p14:creationId xmlns:p14="http://schemas.microsoft.com/office/powerpoint/2010/main" val="1251726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4 standard </a:t>
            </a:r>
            <a:r>
              <a:rPr lang="it-IT" err="1"/>
              <a:t>classifiers</a:t>
            </a:r>
            <a:r>
              <a:rPr lang="it-IT"/>
              <a:t> (k-</a:t>
            </a:r>
            <a:r>
              <a:rPr lang="it-IT" err="1"/>
              <a:t>nn</a:t>
            </a:r>
            <a:r>
              <a:rPr lang="it-IT"/>
              <a:t>: </a:t>
            </a:r>
            <a:r>
              <a:rPr lang="it-IT" err="1"/>
              <a:t>distance</a:t>
            </a:r>
            <a:r>
              <a:rPr lang="it-IT"/>
              <a:t> </a:t>
            </a:r>
            <a:r>
              <a:rPr lang="it-IT" err="1"/>
              <a:t>between</a:t>
            </a:r>
            <a:r>
              <a:rPr lang="it-IT"/>
              <a:t> feature </a:t>
            </a:r>
            <a:r>
              <a:rPr lang="it-IT" err="1"/>
              <a:t>vectors</a:t>
            </a:r>
            <a:r>
              <a:rPr lang="it-IT"/>
              <a:t>, LR: </a:t>
            </a:r>
            <a:r>
              <a:rPr lang="it-IT" err="1"/>
              <a:t>logistic</a:t>
            </a:r>
            <a:r>
              <a:rPr lang="it-IT"/>
              <a:t> </a:t>
            </a:r>
            <a:r>
              <a:rPr lang="it-IT" err="1"/>
              <a:t>functions</a:t>
            </a:r>
            <a:r>
              <a:rPr lang="it-IT"/>
              <a:t>, NB: </a:t>
            </a:r>
            <a:r>
              <a:rPr lang="it-IT" err="1"/>
              <a:t>posterior</a:t>
            </a:r>
            <a:r>
              <a:rPr lang="it-IT"/>
              <a:t> </a:t>
            </a:r>
            <a:r>
              <a:rPr lang="it-IT" err="1"/>
              <a:t>probability</a:t>
            </a:r>
            <a:r>
              <a:rPr lang="it-IT"/>
              <a:t>, RF: </a:t>
            </a:r>
            <a:r>
              <a:rPr lang="it-IT" err="1"/>
              <a:t>tree-based</a:t>
            </a:r>
            <a:r>
              <a:rPr lang="it-IT"/>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Ensemble: a </a:t>
            </a:r>
            <a:r>
              <a:rPr lang="it-IT" err="1"/>
              <a:t>combination</a:t>
            </a:r>
            <a:r>
              <a:rPr lang="it-IT"/>
              <a:t> of the </a:t>
            </a:r>
            <a:r>
              <a:rPr lang="it-IT" err="1"/>
              <a:t>classifiers</a:t>
            </a:r>
            <a:r>
              <a:rPr lang="it-IT"/>
              <a:t> </a:t>
            </a:r>
            <a:r>
              <a:rPr lang="it-IT" err="1"/>
              <a:t>often</a:t>
            </a:r>
            <a:r>
              <a:rPr lang="it-IT"/>
              <a:t> </a:t>
            </a:r>
            <a:r>
              <a:rPr lang="it-IT" err="1"/>
              <a:t>achieves</a:t>
            </a:r>
            <a:r>
              <a:rPr lang="it-IT"/>
              <a:t> </a:t>
            </a:r>
            <a:r>
              <a:rPr lang="it-IT" err="1"/>
              <a:t>better</a:t>
            </a:r>
            <a:r>
              <a:rPr lang="it-IT"/>
              <a:t> </a:t>
            </a:r>
            <a:r>
              <a:rPr lang="it-IT" err="1"/>
              <a:t>results</a:t>
            </a:r>
            <a:r>
              <a:rPr lang="it-IT"/>
              <a:t> by </a:t>
            </a:r>
            <a:r>
              <a:rPr lang="it-IT" err="1"/>
              <a:t>assigning</a:t>
            </a:r>
            <a:r>
              <a:rPr lang="it-IT"/>
              <a:t> weights to the </a:t>
            </a:r>
            <a:r>
              <a:rPr lang="it-IT" err="1"/>
              <a:t>results</a:t>
            </a:r>
            <a:r>
              <a:rPr lang="it-IT"/>
              <a:t> of </a:t>
            </a:r>
            <a:r>
              <a:rPr lang="it-IT" err="1"/>
              <a:t>different</a:t>
            </a:r>
            <a:r>
              <a:rPr lang="it-IT"/>
              <a:t> </a:t>
            </a:r>
            <a:r>
              <a:rPr lang="it-IT" err="1"/>
              <a:t>individual</a:t>
            </a:r>
            <a:r>
              <a:rPr lang="it-IT"/>
              <a:t> </a:t>
            </a:r>
            <a:r>
              <a:rPr lang="it-IT" err="1"/>
              <a:t>classifiers</a:t>
            </a:r>
            <a:r>
              <a:rPr lang="it-IT"/>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err="1"/>
              <a:t>Grid</a:t>
            </a:r>
            <a:r>
              <a:rPr lang="it-IT"/>
              <a:t> </a:t>
            </a:r>
            <a:r>
              <a:rPr lang="it-IT" err="1"/>
              <a:t>search</a:t>
            </a:r>
            <a:r>
              <a:rPr lang="it-IT"/>
              <a:t> + </a:t>
            </a:r>
            <a:r>
              <a:rPr lang="it-IT" err="1"/>
              <a:t>parameters</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22</a:t>
            </a:fld>
            <a:endParaRPr lang="it-IT"/>
          </a:p>
        </p:txBody>
      </p:sp>
    </p:spTree>
    <p:extLst>
      <p:ext uri="{BB962C8B-B14F-4D97-AF65-F5344CB8AC3E}">
        <p14:creationId xmlns:p14="http://schemas.microsoft.com/office/powerpoint/2010/main" val="29397186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err="1"/>
              <a:t>Each</a:t>
            </a:r>
            <a:r>
              <a:rPr lang="it-IT"/>
              <a:t> column of the </a:t>
            </a:r>
            <a:r>
              <a:rPr lang="it-IT" err="1"/>
              <a:t>matrix</a:t>
            </a:r>
            <a:r>
              <a:rPr lang="it-IT"/>
              <a:t> </a:t>
            </a:r>
            <a:r>
              <a:rPr lang="it-IT" err="1"/>
              <a:t>is</a:t>
            </a:r>
            <a:r>
              <a:rPr lang="it-IT"/>
              <a:t> one sample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err="1"/>
              <a:t>Ri</a:t>
            </a:r>
            <a:r>
              <a:rPr lang="it-IT"/>
              <a:t> -&gt; ratio </a:t>
            </a:r>
            <a:r>
              <a:rPr lang="it-IT" err="1"/>
              <a:t>between</a:t>
            </a:r>
            <a:r>
              <a:rPr lang="it-IT"/>
              <a:t> the </a:t>
            </a:r>
            <a:r>
              <a:rPr lang="it-IT" err="1"/>
              <a:t>number</a:t>
            </a:r>
            <a:r>
              <a:rPr lang="it-IT"/>
              <a:t> of samples of one class and the </a:t>
            </a:r>
            <a:r>
              <a:rPr lang="it-IT" err="1"/>
              <a:t>total</a:t>
            </a:r>
            <a:r>
              <a:rPr lang="it-IT"/>
              <a:t> </a:t>
            </a:r>
            <a:r>
              <a:rPr lang="it-IT" err="1"/>
              <a:t>number</a:t>
            </a:r>
            <a:r>
              <a:rPr lang="it-IT"/>
              <a:t> of samples in </a:t>
            </a:r>
            <a:r>
              <a:rPr lang="it-IT" err="1"/>
              <a:t>all</a:t>
            </a:r>
            <a:r>
              <a:rPr lang="it-IT"/>
              <a:t> classes</a:t>
            </a:r>
          </a:p>
        </p:txBody>
      </p:sp>
      <p:sp>
        <p:nvSpPr>
          <p:cNvPr id="4" name="Segnaposto numero diapositiva 3"/>
          <p:cNvSpPr>
            <a:spLocks noGrp="1"/>
          </p:cNvSpPr>
          <p:nvPr>
            <p:ph type="sldNum" sz="quarter" idx="5"/>
          </p:nvPr>
        </p:nvSpPr>
        <p:spPr/>
        <p:txBody>
          <a:bodyPr/>
          <a:lstStyle/>
          <a:p>
            <a:fld id="{CA13894A-F850-450E-935B-71C78A559B07}" type="slidenum">
              <a:rPr lang="it-IT" smtClean="0"/>
              <a:t>23</a:t>
            </a:fld>
            <a:endParaRPr lang="it-IT"/>
          </a:p>
        </p:txBody>
      </p:sp>
    </p:spTree>
    <p:extLst>
      <p:ext uri="{BB962C8B-B14F-4D97-AF65-F5344CB8AC3E}">
        <p14:creationId xmlns:p14="http://schemas.microsoft.com/office/powerpoint/2010/main" val="39817884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err="1"/>
              <a:t>Distraction</a:t>
            </a:r>
            <a:r>
              <a:rPr lang="it-IT"/>
              <a:t> samples are more </a:t>
            </a:r>
            <a:r>
              <a:rPr lang="it-IT" err="1"/>
              <a:t>easily</a:t>
            </a:r>
            <a:r>
              <a:rPr lang="it-IT"/>
              <a:t> </a:t>
            </a:r>
            <a:r>
              <a:rPr lang="it-IT" err="1"/>
              <a:t>misclassified</a:t>
            </a:r>
            <a:r>
              <a:rPr lang="it-IT"/>
              <a:t> </a:t>
            </a:r>
            <a:r>
              <a:rPr lang="it-IT" err="1"/>
              <a:t>then</a:t>
            </a:r>
            <a:r>
              <a:rPr lang="it-IT"/>
              <a:t> </a:t>
            </a:r>
            <a:r>
              <a:rPr lang="it-IT" err="1"/>
              <a:t>normal</a:t>
            </a:r>
            <a:r>
              <a:rPr lang="it-IT"/>
              <a:t> 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Overlap 50%: </a:t>
            </a:r>
            <a:r>
              <a:rPr lang="it-IT" err="1"/>
              <a:t>same</a:t>
            </a:r>
            <a:r>
              <a:rPr lang="it-IT"/>
              <a:t> </a:t>
            </a:r>
            <a:r>
              <a:rPr lang="it-IT" err="1"/>
              <a:t>maneuver</a:t>
            </a:r>
            <a:r>
              <a:rPr lang="it-IT"/>
              <a:t> </a:t>
            </a:r>
            <a:r>
              <a:rPr lang="it-IT" err="1"/>
              <a:t>will</a:t>
            </a:r>
            <a:r>
              <a:rPr lang="it-IT"/>
              <a:t> </a:t>
            </a:r>
            <a:r>
              <a:rPr lang="it-IT" err="1"/>
              <a:t>belong</a:t>
            </a:r>
            <a:r>
              <a:rPr lang="it-IT"/>
              <a:t> to </a:t>
            </a:r>
            <a:r>
              <a:rPr lang="it-IT" err="1"/>
              <a:t>different</a:t>
            </a:r>
            <a:r>
              <a:rPr lang="it-IT"/>
              <a:t> windows </a:t>
            </a:r>
            <a:r>
              <a:rPr lang="it-IT" err="1"/>
              <a:t>using</a:t>
            </a:r>
            <a:r>
              <a:rPr lang="it-IT"/>
              <a:t> a </a:t>
            </a:r>
            <a:r>
              <a:rPr lang="it-IT" err="1"/>
              <a:t>bigger</a:t>
            </a:r>
            <a:r>
              <a:rPr lang="it-IT"/>
              <a:t> </a:t>
            </a:r>
            <a:r>
              <a:rPr lang="it-IT" err="1"/>
              <a:t>overlap</a:t>
            </a:r>
            <a:r>
              <a:rPr lang="it-IT"/>
              <a:t>, no </a:t>
            </a:r>
            <a:r>
              <a:rPr lang="it-IT" err="1"/>
              <a:t>overlap</a:t>
            </a:r>
            <a:r>
              <a:rPr lang="it-IT"/>
              <a:t> = no </a:t>
            </a:r>
            <a:r>
              <a:rPr lang="it-IT" err="1"/>
              <a:t>important</a:t>
            </a:r>
            <a:r>
              <a:rPr lang="it-IT"/>
              <a:t> pattern of </a:t>
            </a:r>
            <a:r>
              <a:rPr lang="it-IT" err="1"/>
              <a:t>distraction</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a:t>Window size 60-80s: small window =&gt; </a:t>
            </a:r>
            <a:r>
              <a:rPr lang="it-IT" err="1"/>
              <a:t>cannot</a:t>
            </a:r>
            <a:r>
              <a:rPr lang="it-IT"/>
              <a:t> </a:t>
            </a:r>
            <a:r>
              <a:rPr lang="it-IT" err="1"/>
              <a:t>capture</a:t>
            </a:r>
            <a:r>
              <a:rPr lang="it-IT"/>
              <a:t> </a:t>
            </a:r>
            <a:r>
              <a:rPr lang="it-IT" err="1"/>
              <a:t>sufficient</a:t>
            </a:r>
            <a:r>
              <a:rPr lang="it-IT"/>
              <a:t> info to </a:t>
            </a:r>
            <a:r>
              <a:rPr lang="it-IT" err="1"/>
              <a:t>represent</a:t>
            </a:r>
            <a:r>
              <a:rPr lang="it-IT"/>
              <a:t> </a:t>
            </a:r>
            <a:r>
              <a:rPr lang="it-IT" err="1"/>
              <a:t>distraction</a:t>
            </a:r>
            <a:r>
              <a:rPr lang="it-IT"/>
              <a:t> pattern, big window =&gt; more </a:t>
            </a:r>
            <a:r>
              <a:rPr lang="it-IT" err="1"/>
              <a:t>than</a:t>
            </a:r>
            <a:r>
              <a:rPr lang="it-IT"/>
              <a:t> one class in a window</a:t>
            </a:r>
          </a:p>
          <a:p>
            <a:pPr marL="0" marR="0" lvl="0" indent="0" algn="l" defTabSz="914400" rtl="0" eaLnBrk="1" fontAlgn="auto" latinLnBrk="0" hangingPunct="1">
              <a:lnSpc>
                <a:spcPct val="100000"/>
              </a:lnSpc>
              <a:spcBef>
                <a:spcPts val="0"/>
              </a:spcBef>
              <a:spcAft>
                <a:spcPts val="0"/>
              </a:spcAft>
              <a:buClrTx/>
              <a:buSzTx/>
              <a:buFontTx/>
              <a:buNone/>
              <a:tabLst/>
              <a:defRPr/>
            </a:pPr>
            <a:r>
              <a:rPr lang="it-IT" err="1"/>
              <a:t>Lateral</a:t>
            </a:r>
            <a:r>
              <a:rPr lang="it-IT"/>
              <a:t> </a:t>
            </a:r>
            <a:r>
              <a:rPr lang="it-IT" err="1"/>
              <a:t>maneuver</a:t>
            </a:r>
            <a:r>
              <a:rPr lang="it-IT"/>
              <a:t> F1 score </a:t>
            </a:r>
            <a:r>
              <a:rPr lang="it-IT" err="1"/>
              <a:t>is</a:t>
            </a:r>
            <a:r>
              <a:rPr lang="it-IT"/>
              <a:t> </a:t>
            </a:r>
            <a:r>
              <a:rPr lang="it-IT" err="1"/>
              <a:t>higher</a:t>
            </a:r>
            <a:r>
              <a:rPr lang="it-IT"/>
              <a:t> </a:t>
            </a:r>
            <a:r>
              <a:rPr lang="it-IT" err="1"/>
              <a:t>because</a:t>
            </a:r>
            <a:r>
              <a:rPr lang="it-IT"/>
              <a:t> </a:t>
            </a:r>
            <a:r>
              <a:rPr lang="it-IT" err="1"/>
              <a:t>both</a:t>
            </a:r>
            <a:r>
              <a:rPr lang="it-IT"/>
              <a:t> </a:t>
            </a:r>
            <a:r>
              <a:rPr lang="it-IT" err="1"/>
              <a:t>turning</a:t>
            </a:r>
            <a:r>
              <a:rPr lang="it-IT"/>
              <a:t> and lane </a:t>
            </a:r>
            <a:r>
              <a:rPr lang="it-IT" err="1"/>
              <a:t>changes</a:t>
            </a:r>
            <a:r>
              <a:rPr lang="it-IT"/>
              <a:t> are more </a:t>
            </a:r>
            <a:r>
              <a:rPr lang="it-IT" err="1"/>
              <a:t>likely</a:t>
            </a:r>
            <a:r>
              <a:rPr lang="it-IT"/>
              <a:t> to be </a:t>
            </a:r>
            <a:r>
              <a:rPr lang="it-IT" err="1"/>
              <a:t>affected</a:t>
            </a:r>
            <a:r>
              <a:rPr lang="it-IT"/>
              <a:t> </a:t>
            </a:r>
            <a:r>
              <a:rPr lang="it-IT" err="1"/>
              <a:t>when</a:t>
            </a:r>
            <a:r>
              <a:rPr lang="it-IT"/>
              <a:t> the driver </a:t>
            </a:r>
            <a:r>
              <a:rPr lang="it-IT" err="1"/>
              <a:t>is</a:t>
            </a:r>
            <a:r>
              <a:rPr lang="it-IT"/>
              <a:t> </a:t>
            </a:r>
            <a:r>
              <a:rPr lang="it-IT" err="1"/>
              <a:t>distracted</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a:t>Model </a:t>
            </a:r>
            <a:r>
              <a:rPr lang="it-IT" err="1"/>
              <a:t>based</a:t>
            </a:r>
            <a:r>
              <a:rPr lang="it-IT"/>
              <a:t> on IMU and GPS -&gt; </a:t>
            </a:r>
            <a:r>
              <a:rPr lang="it-IT" err="1"/>
              <a:t>lower</a:t>
            </a:r>
            <a:r>
              <a:rPr lang="it-IT"/>
              <a:t> performance </a:t>
            </a:r>
            <a:r>
              <a:rPr lang="it-IT" err="1"/>
              <a:t>when</a:t>
            </a:r>
            <a:r>
              <a:rPr lang="it-IT"/>
              <a:t> </a:t>
            </a:r>
            <a:r>
              <a:rPr lang="it-IT" err="1"/>
              <a:t>stopping</a:t>
            </a:r>
            <a:r>
              <a:rPr lang="it-IT"/>
              <a:t> or </a:t>
            </a:r>
            <a:r>
              <a:rPr lang="it-IT" err="1"/>
              <a:t>near</a:t>
            </a:r>
            <a:r>
              <a:rPr lang="it-IT"/>
              <a:t> </a:t>
            </a:r>
            <a:r>
              <a:rPr lang="it-IT" err="1"/>
              <a:t>stopping</a:t>
            </a:r>
            <a:r>
              <a:rPr lang="it-IT"/>
              <a:t> </a:t>
            </a:r>
            <a:r>
              <a:rPr lang="it-IT" err="1"/>
              <a:t>beacuse</a:t>
            </a:r>
            <a:r>
              <a:rPr lang="it-IT"/>
              <a:t> the </a:t>
            </a:r>
            <a:r>
              <a:rPr lang="it-IT" err="1"/>
              <a:t>signal</a:t>
            </a:r>
            <a:r>
              <a:rPr lang="it-IT"/>
              <a:t> are </a:t>
            </a:r>
            <a:r>
              <a:rPr lang="it-IT" err="1"/>
              <a:t>not</a:t>
            </a:r>
            <a:r>
              <a:rPr lang="it-IT"/>
              <a:t> </a:t>
            </a:r>
            <a:r>
              <a:rPr lang="it-IT" err="1"/>
              <a:t>changing</a:t>
            </a:r>
            <a:r>
              <a:rPr lang="it-IT"/>
              <a:t> in </a:t>
            </a:r>
            <a:r>
              <a:rPr lang="it-IT" err="1"/>
              <a:t>those</a:t>
            </a:r>
            <a:r>
              <a:rPr lang="it-IT"/>
              <a:t> </a:t>
            </a:r>
            <a:r>
              <a:rPr lang="it-IT" err="1"/>
              <a:t>cases</a:t>
            </a: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24</a:t>
            </a:fld>
            <a:endParaRPr lang="it-IT"/>
          </a:p>
        </p:txBody>
      </p:sp>
    </p:spTree>
    <p:extLst>
      <p:ext uri="{BB962C8B-B14F-4D97-AF65-F5344CB8AC3E}">
        <p14:creationId xmlns:p14="http://schemas.microsoft.com/office/powerpoint/2010/main" val="9685019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err="1"/>
              <a:t>Spectral</a:t>
            </a:r>
            <a:r>
              <a:rPr lang="it-IT"/>
              <a:t> features -&gt; frequency domain </a:t>
            </a:r>
            <a:r>
              <a:rPr lang="it-IT" err="1"/>
              <a:t>but</a:t>
            </a:r>
            <a:r>
              <a:rPr lang="it-IT"/>
              <a:t> </a:t>
            </a:r>
            <a:r>
              <a:rPr lang="it-IT" err="1"/>
              <a:t>not</a:t>
            </a:r>
            <a:r>
              <a:rPr lang="it-IT"/>
              <a:t> </a:t>
            </a:r>
            <a:r>
              <a:rPr lang="it-IT" err="1"/>
              <a:t>improve</a:t>
            </a:r>
            <a:r>
              <a:rPr lang="it-IT"/>
              <a:t>, </a:t>
            </a:r>
            <a:r>
              <a:rPr lang="it-IT" err="1"/>
              <a:t>also</a:t>
            </a:r>
            <a:r>
              <a:rPr lang="it-IT"/>
              <a:t> </a:t>
            </a:r>
            <a:r>
              <a:rPr lang="it-IT" err="1"/>
              <a:t>considering</a:t>
            </a:r>
            <a:r>
              <a:rPr lang="it-IT"/>
              <a:t> </a:t>
            </a:r>
            <a:r>
              <a:rPr lang="it-IT" err="1"/>
              <a:t>all</a:t>
            </a:r>
            <a:r>
              <a:rPr lang="it-IT"/>
              <a:t> the features </a:t>
            </a:r>
            <a:r>
              <a:rPr lang="it-IT" err="1"/>
              <a:t>together</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a:t>Random </a:t>
            </a:r>
            <a:r>
              <a:rPr lang="it-IT" err="1"/>
              <a:t>forest</a:t>
            </a:r>
            <a:r>
              <a:rPr lang="it-IT"/>
              <a:t> to </a:t>
            </a:r>
            <a:r>
              <a:rPr lang="it-IT" err="1"/>
              <a:t>select</a:t>
            </a:r>
            <a:r>
              <a:rPr lang="it-IT"/>
              <a:t> the 2 </a:t>
            </a:r>
            <a:r>
              <a:rPr lang="it-IT" err="1"/>
              <a:t>most</a:t>
            </a:r>
            <a:r>
              <a:rPr lang="it-IT"/>
              <a:t> </a:t>
            </a:r>
            <a:r>
              <a:rPr lang="it-IT" err="1"/>
              <a:t>important</a:t>
            </a:r>
            <a:r>
              <a:rPr lang="it-IT"/>
              <a:t> </a:t>
            </a:r>
            <a:r>
              <a:rPr lang="it-IT" err="1"/>
              <a:t>signals</a:t>
            </a:r>
            <a:r>
              <a:rPr lang="it-IT"/>
              <a:t>: linear </a:t>
            </a:r>
            <a:r>
              <a:rPr lang="it-IT" err="1"/>
              <a:t>velocity</a:t>
            </a:r>
            <a:r>
              <a:rPr lang="it-IT"/>
              <a:t> and z-</a:t>
            </a:r>
            <a:r>
              <a:rPr lang="it-IT" err="1"/>
              <a:t>axis</a:t>
            </a:r>
            <a:r>
              <a:rPr lang="it-IT"/>
              <a:t> </a:t>
            </a:r>
            <a:r>
              <a:rPr lang="it-IT" err="1"/>
              <a:t>gyroscope</a:t>
            </a:r>
            <a:r>
              <a:rPr lang="it-IT"/>
              <a:t> with min, </a:t>
            </a:r>
            <a:r>
              <a:rPr lang="it-IT" err="1"/>
              <a:t>mean</a:t>
            </a:r>
            <a:r>
              <a:rPr lang="it-IT"/>
              <a:t>-min and </a:t>
            </a:r>
            <a:r>
              <a:rPr lang="it-IT" err="1"/>
              <a:t>median</a:t>
            </a:r>
            <a:r>
              <a:rPr lang="it-IT"/>
              <a:t> the </a:t>
            </a:r>
            <a:r>
              <a:rPr lang="it-IT" err="1"/>
              <a:t>most</a:t>
            </a:r>
            <a:r>
              <a:rPr lang="it-IT"/>
              <a:t> </a:t>
            </a:r>
            <a:r>
              <a:rPr lang="it-IT" err="1"/>
              <a:t>important</a:t>
            </a:r>
            <a:r>
              <a:rPr lang="it-IT"/>
              <a: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Min and </a:t>
            </a:r>
            <a:r>
              <a:rPr lang="it-IT" err="1"/>
              <a:t>mean</a:t>
            </a:r>
            <a:r>
              <a:rPr lang="it-IT"/>
              <a:t>-min of </a:t>
            </a:r>
            <a:r>
              <a:rPr lang="it-IT" err="1"/>
              <a:t>gz</a:t>
            </a:r>
            <a:r>
              <a:rPr lang="it-IT"/>
              <a:t>(t)-&gt; </a:t>
            </a:r>
            <a:r>
              <a:rPr lang="it-IT" err="1"/>
              <a:t>capture</a:t>
            </a:r>
            <a:r>
              <a:rPr lang="it-IT"/>
              <a:t> </a:t>
            </a:r>
            <a:r>
              <a:rPr lang="it-IT" err="1"/>
              <a:t>vehicle</a:t>
            </a:r>
            <a:r>
              <a:rPr lang="it-IT"/>
              <a:t> </a:t>
            </a:r>
            <a:r>
              <a:rPr lang="it-IT" err="1"/>
              <a:t>shifting</a:t>
            </a:r>
            <a:r>
              <a:rPr lang="it-IT"/>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Min </a:t>
            </a:r>
            <a:r>
              <a:rPr lang="it-IT" err="1"/>
              <a:t>mean</a:t>
            </a:r>
            <a:r>
              <a:rPr lang="it-IT"/>
              <a:t>-min and </a:t>
            </a:r>
            <a:r>
              <a:rPr lang="it-IT" err="1"/>
              <a:t>median</a:t>
            </a:r>
            <a:r>
              <a:rPr lang="it-IT"/>
              <a:t> of v(t) </a:t>
            </a:r>
            <a:r>
              <a:rPr lang="it-IT" err="1"/>
              <a:t>may</a:t>
            </a:r>
            <a:r>
              <a:rPr lang="it-IT"/>
              <a:t> </a:t>
            </a:r>
            <a:r>
              <a:rPr lang="it-IT" err="1"/>
              <a:t>detect</a:t>
            </a:r>
            <a:r>
              <a:rPr lang="it-IT"/>
              <a:t> </a:t>
            </a:r>
            <a:r>
              <a:rPr lang="it-IT" err="1"/>
              <a:t>erratic</a:t>
            </a:r>
            <a:r>
              <a:rPr lang="it-IT"/>
              <a:t> </a:t>
            </a:r>
            <a:r>
              <a:rPr lang="it-IT" err="1"/>
              <a:t>braking</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err="1"/>
              <a:t>Worse</a:t>
            </a:r>
            <a:r>
              <a:rPr lang="it-IT"/>
              <a:t> </a:t>
            </a:r>
            <a:r>
              <a:rPr lang="it-IT" err="1"/>
              <a:t>classification</a:t>
            </a:r>
            <a:r>
              <a:rPr lang="it-IT"/>
              <a:t> with </a:t>
            </a:r>
            <a:r>
              <a:rPr lang="it-IT" err="1"/>
              <a:t>only</a:t>
            </a:r>
            <a:r>
              <a:rPr lang="it-IT"/>
              <a:t> 2 </a:t>
            </a:r>
            <a:r>
              <a:rPr lang="it-IT" err="1"/>
              <a:t>signals</a:t>
            </a: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25</a:t>
            </a:fld>
            <a:endParaRPr lang="it-IT"/>
          </a:p>
        </p:txBody>
      </p:sp>
    </p:spTree>
    <p:extLst>
      <p:ext uri="{BB962C8B-B14F-4D97-AF65-F5344CB8AC3E}">
        <p14:creationId xmlns:p14="http://schemas.microsoft.com/office/powerpoint/2010/main" val="3569025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26</a:t>
            </a:fld>
            <a:endParaRPr lang="it-IT"/>
          </a:p>
        </p:txBody>
      </p:sp>
    </p:spTree>
    <p:extLst>
      <p:ext uri="{BB962C8B-B14F-4D97-AF65-F5344CB8AC3E}">
        <p14:creationId xmlns:p14="http://schemas.microsoft.com/office/powerpoint/2010/main" val="271038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3</a:t>
            </a:fld>
            <a:endParaRPr lang="it-IT"/>
          </a:p>
        </p:txBody>
      </p:sp>
    </p:spTree>
    <p:extLst>
      <p:ext uri="{BB962C8B-B14F-4D97-AF65-F5344CB8AC3E}">
        <p14:creationId xmlns:p14="http://schemas.microsoft.com/office/powerpoint/2010/main" val="3556859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effectLst/>
                <a:latin typeface="Calibri" panose="020F0502020204030204" pitchFamily="34" charset="0"/>
                <a:ea typeface="Calibri" panose="020F0502020204030204" pitchFamily="34" charset="0"/>
                <a:cs typeface="Times New Roman" panose="02020603050405020304" pitchFamily="18" charset="0"/>
              </a:rPr>
              <a:t>Despite the increasing automation of driving vehicles, we are so far from the full automation. The major challenge of the actual technology is realizing partial and conditional automation in which role of the human driver as supervisor of the vehicle will be still important for a long time. </a:t>
            </a:r>
            <a:endParaRPr lang="it-IT" sz="1200" b="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4</a:t>
            </a:fld>
            <a:endParaRPr lang="it-IT"/>
          </a:p>
        </p:txBody>
      </p:sp>
    </p:spTree>
    <p:extLst>
      <p:ext uri="{BB962C8B-B14F-4D97-AF65-F5344CB8AC3E}">
        <p14:creationId xmlns:p14="http://schemas.microsoft.com/office/powerpoint/2010/main" val="2482493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err="1"/>
              <a:t>We</a:t>
            </a:r>
            <a:r>
              <a:rPr lang="it-IT"/>
              <a:t> can highlight </a:t>
            </a:r>
            <a:r>
              <a:rPr lang="it-IT" err="1"/>
              <a:t>two</a:t>
            </a:r>
            <a:r>
              <a:rPr lang="it-IT"/>
              <a:t> classes of </a:t>
            </a:r>
            <a:r>
              <a:rPr lang="it-IT" err="1"/>
              <a:t>methods</a:t>
            </a:r>
            <a:r>
              <a:rPr lang="it-IT"/>
              <a:t>: </a:t>
            </a:r>
            <a:r>
              <a:rPr lang="it-IT" err="1"/>
              <a:t>distraction</a:t>
            </a:r>
            <a:r>
              <a:rPr lang="it-IT"/>
              <a:t> </a:t>
            </a:r>
            <a:r>
              <a:rPr lang="it-IT" err="1"/>
              <a:t>research</a:t>
            </a:r>
            <a:r>
              <a:rPr lang="it-IT"/>
              <a:t> and </a:t>
            </a:r>
            <a:r>
              <a:rPr lang="it-IT" err="1"/>
              <a:t>distraction</a:t>
            </a:r>
            <a:r>
              <a:rPr lang="it-IT"/>
              <a:t> </a:t>
            </a:r>
            <a:r>
              <a:rPr lang="it-IT" err="1"/>
              <a:t>detection</a:t>
            </a:r>
            <a:endParaRPr lang="it-IT"/>
          </a:p>
          <a:p>
            <a:pPr algn="l"/>
            <a:r>
              <a:rPr lang="en-US" sz="1800" b="0" i="0" u="none" strike="noStrike" baseline="0">
                <a:latin typeface="TimesLTStd-Roman"/>
              </a:rPr>
              <a:t>With the  second class it is possible to detect the presence of distracting objects (cups, phones, bottles, cigarettes) in the vehicle cabin. Also, estimate the drivers hand positions to detect when the driver is removing hands from steering wheel, perform analysis of eye and gaze behavior as well as head movements, detect talking and analyze emotions in the driver's voice and to evaluate the driving style</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5</a:t>
            </a:fld>
            <a:endParaRPr lang="it-IT"/>
          </a:p>
        </p:txBody>
      </p:sp>
    </p:spTree>
    <p:extLst>
      <p:ext uri="{BB962C8B-B14F-4D97-AF65-F5344CB8AC3E}">
        <p14:creationId xmlns:p14="http://schemas.microsoft.com/office/powerpoint/2010/main" val="991832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The information flow </a:t>
            </a:r>
            <a:r>
              <a:rPr lang="it-IT" err="1"/>
              <a:t>presented</a:t>
            </a:r>
            <a:r>
              <a:rPr lang="it-IT"/>
              <a:t> in the paper </a:t>
            </a:r>
            <a:r>
              <a:rPr lang="it-IT" err="1"/>
              <a:t>is</a:t>
            </a:r>
            <a:r>
              <a:rPr lang="it-IT"/>
              <a:t>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err="1"/>
              <a:t>Allow</a:t>
            </a:r>
            <a:r>
              <a:rPr lang="it-IT"/>
              <a:t> </a:t>
            </a:r>
            <a:r>
              <a:rPr lang="it-IT" err="1"/>
              <a:t>us</a:t>
            </a:r>
            <a:r>
              <a:rPr lang="it-IT"/>
              <a:t> to </a:t>
            </a:r>
            <a:r>
              <a:rPr lang="it-IT" err="1"/>
              <a:t>define</a:t>
            </a:r>
            <a:r>
              <a:rPr lang="it-IT"/>
              <a:t> </a:t>
            </a:r>
            <a:r>
              <a:rPr lang="it-IT" err="1"/>
              <a:t>what</a:t>
            </a:r>
            <a:r>
              <a:rPr lang="it-IT"/>
              <a:t> </a:t>
            </a:r>
            <a:r>
              <a:rPr lang="it-IT" err="1"/>
              <a:t>distraction</a:t>
            </a:r>
            <a:r>
              <a:rPr lang="it-IT"/>
              <a:t> </a:t>
            </a:r>
            <a:r>
              <a:rPr lang="it-IT" err="1"/>
              <a:t>type</a:t>
            </a:r>
            <a:r>
              <a:rPr lang="it-IT"/>
              <a:t> </a:t>
            </a:r>
            <a:r>
              <a:rPr lang="it-IT" err="1"/>
              <a:t>we</a:t>
            </a:r>
            <a:r>
              <a:rPr lang="it-IT"/>
              <a:t> are </a:t>
            </a:r>
            <a:r>
              <a:rPr lang="it-IT" err="1"/>
              <a:t>observing</a:t>
            </a: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6</a:t>
            </a:fld>
            <a:endParaRPr lang="it-IT"/>
          </a:p>
        </p:txBody>
      </p:sp>
    </p:spTree>
    <p:extLst>
      <p:ext uri="{BB962C8B-B14F-4D97-AF65-F5344CB8AC3E}">
        <p14:creationId xmlns:p14="http://schemas.microsoft.com/office/powerpoint/2010/main" val="5928243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Light </a:t>
            </a:r>
            <a:r>
              <a:rPr lang="it-IT" err="1"/>
              <a:t>brown</a:t>
            </a:r>
            <a:r>
              <a:rPr lang="it-IT"/>
              <a:t> → multiple </a:t>
            </a:r>
            <a:r>
              <a:rPr lang="it-IT" err="1"/>
              <a:t>final</a:t>
            </a:r>
            <a:r>
              <a:rPr lang="it-IT"/>
              <a:t> </a:t>
            </a:r>
            <a:r>
              <a:rPr lang="it-IT" err="1"/>
              <a:t>nodes</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a:t>Light blue → </a:t>
            </a:r>
            <a:r>
              <a:rPr lang="it-IT" err="1"/>
              <a:t>driving</a:t>
            </a:r>
            <a:r>
              <a:rPr lang="it-IT"/>
              <a:t> style</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t>Red → </a:t>
            </a:r>
            <a:r>
              <a:rPr lang="it-IT" err="1"/>
              <a:t>manual</a:t>
            </a:r>
            <a:r>
              <a:rPr lang="it-IT"/>
              <a:t> </a:t>
            </a:r>
            <a:r>
              <a:rPr lang="it-IT" err="1"/>
              <a:t>distraction</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a:t>Blue → visual </a:t>
            </a:r>
            <a:r>
              <a:rPr lang="it-IT" err="1"/>
              <a:t>distraction</a:t>
            </a:r>
            <a:endParaRPr lang="it-IT"/>
          </a:p>
          <a:p>
            <a:pPr marL="0" marR="0" lvl="0" indent="0" algn="l" defTabSz="914400" rtl="0" eaLnBrk="1" fontAlgn="auto" latinLnBrk="0" hangingPunct="1">
              <a:lnSpc>
                <a:spcPct val="100000"/>
              </a:lnSpc>
              <a:spcBef>
                <a:spcPts val="0"/>
              </a:spcBef>
              <a:spcAft>
                <a:spcPts val="0"/>
              </a:spcAft>
              <a:buClrTx/>
              <a:buSzTx/>
              <a:buFontTx/>
              <a:buNone/>
              <a:tabLst/>
              <a:defRPr/>
            </a:pPr>
            <a:r>
              <a:rPr lang="it-IT"/>
              <a:t>Brown  → cognitive </a:t>
            </a:r>
            <a:r>
              <a:rPr lang="it-IT" err="1"/>
              <a:t>distraction</a:t>
            </a:r>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7</a:t>
            </a:fld>
            <a:endParaRPr lang="it-IT"/>
          </a:p>
        </p:txBody>
      </p:sp>
    </p:spTree>
    <p:extLst>
      <p:ext uri="{BB962C8B-B14F-4D97-AF65-F5344CB8AC3E}">
        <p14:creationId xmlns:p14="http://schemas.microsoft.com/office/powerpoint/2010/main" val="4187094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sz="1800" b="0" i="0" u="none" strike="noStrike" baseline="0">
                <a:latin typeface="TimesLTStd-Roman"/>
              </a:rPr>
              <a:t>Such as electroencephalography</a:t>
            </a:r>
          </a:p>
          <a:p>
            <a:pPr algn="l"/>
            <a:r>
              <a:rPr lang="en-US" sz="1800" b="0" i="0" u="none" strike="noStrike" baseline="0">
                <a:latin typeface="TimesLTStd-Roman"/>
              </a:rPr>
              <a:t>… as they enable the correct differentiation of human cognitive activities for different </a:t>
            </a:r>
            <a:r>
              <a:rPr lang="it-IT" sz="1800" b="0" i="0" u="none" strike="noStrike" baseline="0">
                <a:latin typeface="TimesLTStd-Roman"/>
              </a:rPr>
              <a:t>tasks</a:t>
            </a:r>
            <a:endParaRPr lang="en-US" sz="1800" b="0" i="0" u="none" strike="noStrike" baseline="0">
              <a:latin typeface="TimesLTStd-Roman"/>
            </a:endParaRPr>
          </a:p>
          <a:p>
            <a:pPr algn="l"/>
            <a:r>
              <a:rPr lang="en-US" sz="1800" b="0" i="0" u="none" strike="noStrike" baseline="0">
                <a:latin typeface="TimesLTStd-Roman"/>
              </a:rPr>
              <a:t>Using the intrusive methods are not applicable for the drivers since every time the driver start his/her trip it is uncomfortable to wear some devices.</a:t>
            </a:r>
          </a:p>
          <a:p>
            <a:pPr algn="l"/>
            <a:r>
              <a:rPr lang="en-US" sz="1800" b="0" i="0" u="none" strike="noStrike" baseline="0">
                <a:latin typeface="TimesLTStd-Roman"/>
              </a:rPr>
              <a:t>Ideally, a sensor indicates the level of distraction or the need to focus on the road before the driver feels increased effort or reduced performance.</a:t>
            </a:r>
          </a:p>
          <a:p>
            <a:pPr algn="l"/>
            <a:endParaRPr lang="it-IT"/>
          </a:p>
        </p:txBody>
      </p:sp>
      <p:sp>
        <p:nvSpPr>
          <p:cNvPr id="4" name="Segnaposto numero diapositiva 3"/>
          <p:cNvSpPr>
            <a:spLocks noGrp="1"/>
          </p:cNvSpPr>
          <p:nvPr>
            <p:ph type="sldNum" sz="quarter" idx="5"/>
          </p:nvPr>
        </p:nvSpPr>
        <p:spPr/>
        <p:txBody>
          <a:bodyPr/>
          <a:lstStyle/>
          <a:p>
            <a:fld id="{CA13894A-F850-450E-935B-71C78A559B07}" type="slidenum">
              <a:rPr lang="it-IT" smtClean="0"/>
              <a:t>8</a:t>
            </a:fld>
            <a:endParaRPr lang="it-IT"/>
          </a:p>
        </p:txBody>
      </p:sp>
    </p:spTree>
    <p:extLst>
      <p:ext uri="{BB962C8B-B14F-4D97-AF65-F5344CB8AC3E}">
        <p14:creationId xmlns:p14="http://schemas.microsoft.com/office/powerpoint/2010/main" val="717194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noProof="0"/>
              <a:t>One example, maybe the simpler, of non-intrusive sensor is the camera. Here we can see how the camera is used to detect the face zone with particular attention on eyes, mouth and head position. </a:t>
            </a:r>
          </a:p>
          <a:p>
            <a:pPr marL="171450" indent="-171450" algn="l">
              <a:buFont typeface="Arial" panose="020B0604020202020204" pitchFamily="34" charset="0"/>
              <a:buChar char="•"/>
            </a:pPr>
            <a:r>
              <a:rPr lang="en-GB" noProof="0"/>
              <a:t>While driving is important to keep your eyes open, also because it’s quite difficult to drive well with your eyes closed, for this some Support Vector Machine algorithm are used to detect eye closure and prevent accident.</a:t>
            </a:r>
          </a:p>
          <a:p>
            <a:pPr marL="171450" indent="-171450" algn="l">
              <a:buFont typeface="Arial" panose="020B0604020202020204" pitchFamily="34" charset="0"/>
              <a:buChar char="•"/>
            </a:pPr>
            <a:r>
              <a:rPr lang="en-GB" sz="1800" b="0" i="0">
                <a:solidFill>
                  <a:srgbClr val="000000"/>
                </a:solidFill>
                <a:effectLst/>
                <a:latin typeface="TimesLTStd-Roman"/>
              </a:rPr>
              <a:t>Another approach is to use Machine Learning regression algorithms directly on captured image data in order to detect some situation like yawning </a:t>
            </a:r>
            <a:br>
              <a:rPr lang="en-GB"/>
            </a:br>
            <a:endParaRPr lang="en-GB" noProof="0"/>
          </a:p>
          <a:p>
            <a:pPr algn="l"/>
            <a:endParaRPr lang="en-US" noProof="0"/>
          </a:p>
        </p:txBody>
      </p:sp>
      <p:sp>
        <p:nvSpPr>
          <p:cNvPr id="4" name="Segnaposto numero diapositiva 3"/>
          <p:cNvSpPr>
            <a:spLocks noGrp="1"/>
          </p:cNvSpPr>
          <p:nvPr>
            <p:ph type="sldNum" sz="quarter" idx="5"/>
          </p:nvPr>
        </p:nvSpPr>
        <p:spPr/>
        <p:txBody>
          <a:bodyPr/>
          <a:lstStyle/>
          <a:p>
            <a:fld id="{CA13894A-F850-450E-935B-71C78A559B07}" type="slidenum">
              <a:rPr lang="it-IT" smtClean="0"/>
              <a:t>9</a:t>
            </a:fld>
            <a:endParaRPr lang="it-IT"/>
          </a:p>
        </p:txBody>
      </p:sp>
    </p:spTree>
    <p:extLst>
      <p:ext uri="{BB962C8B-B14F-4D97-AF65-F5344CB8AC3E}">
        <p14:creationId xmlns:p14="http://schemas.microsoft.com/office/powerpoint/2010/main" val="12283802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a:p>
        </p:txBody>
      </p:sp>
      <p:sp>
        <p:nvSpPr>
          <p:cNvPr id="4" name="Date Placeholder 3"/>
          <p:cNvSpPr>
            <a:spLocks noGrp="1"/>
          </p:cNvSpPr>
          <p:nvPr>
            <p:ph type="dt" sz="half" idx="10"/>
          </p:nvPr>
        </p:nvSpPr>
        <p:spPr/>
        <p:txBody>
          <a:bodyPr/>
          <a:lstStyle/>
          <a:p>
            <a:fld id="{13D7AC71-1DC2-4645-9020-733AA55198AF}" type="datetimeFigureOut">
              <a:rPr lang="it-IT" smtClean="0"/>
              <a:t>27/04/2022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143327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3D7AC71-1DC2-4645-9020-733AA55198AF}" type="datetimeFigureOut">
              <a:rPr lang="it-IT" smtClean="0"/>
              <a:t>27/04/2022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42628306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3D7AC71-1DC2-4645-9020-733AA55198AF}" type="datetimeFigureOut">
              <a:rPr lang="it-IT" smtClean="0"/>
              <a:t>27/04/2022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37475303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13D7AC71-1DC2-4645-9020-733AA55198AF}" type="datetimeFigureOut">
              <a:rPr lang="it-IT" smtClean="0"/>
              <a:t>27/04/2022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31586548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13D7AC71-1DC2-4645-9020-733AA55198AF}" type="datetimeFigureOut">
              <a:rPr lang="it-IT" smtClean="0"/>
              <a:t>27/04/2022</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30174696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Date Placeholder 4"/>
          <p:cNvSpPr>
            <a:spLocks noGrp="1"/>
          </p:cNvSpPr>
          <p:nvPr>
            <p:ph type="dt" sz="half" idx="10"/>
          </p:nvPr>
        </p:nvSpPr>
        <p:spPr/>
        <p:txBody>
          <a:bodyPr/>
          <a:lstStyle/>
          <a:p>
            <a:fld id="{13D7AC71-1DC2-4645-9020-733AA55198AF}" type="datetimeFigureOut">
              <a:rPr lang="it-IT" smtClean="0"/>
              <a:t>27/04/2022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2912233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it-IT"/>
              <a:t>Fare clic per modificare lo stile del titolo dello schema</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Date Placeholder 6"/>
          <p:cNvSpPr>
            <a:spLocks noGrp="1"/>
          </p:cNvSpPr>
          <p:nvPr>
            <p:ph type="dt" sz="half" idx="10"/>
          </p:nvPr>
        </p:nvSpPr>
        <p:spPr/>
        <p:txBody>
          <a:bodyPr/>
          <a:lstStyle/>
          <a:p>
            <a:fld id="{13D7AC71-1DC2-4645-9020-733AA55198AF}" type="datetimeFigureOut">
              <a:rPr lang="it-IT" smtClean="0"/>
              <a:t>27/04/2022</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32840087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a:p>
        </p:txBody>
      </p:sp>
      <p:sp>
        <p:nvSpPr>
          <p:cNvPr id="3" name="Date Placeholder 2"/>
          <p:cNvSpPr>
            <a:spLocks noGrp="1"/>
          </p:cNvSpPr>
          <p:nvPr>
            <p:ph type="dt" sz="half" idx="10"/>
          </p:nvPr>
        </p:nvSpPr>
        <p:spPr/>
        <p:txBody>
          <a:bodyPr/>
          <a:lstStyle/>
          <a:p>
            <a:fld id="{13D7AC71-1DC2-4645-9020-733AA55198AF}" type="datetimeFigureOut">
              <a:rPr lang="it-IT" smtClean="0"/>
              <a:t>27/04/2022</a:t>
            </a:fld>
            <a:endParaRPr lang="it-IT"/>
          </a:p>
        </p:txBody>
      </p:sp>
      <p:sp>
        <p:nvSpPr>
          <p:cNvPr id="4" name="Footer Placeholder 3"/>
          <p:cNvSpPr>
            <a:spLocks noGrp="1"/>
          </p:cNvSpPr>
          <p:nvPr>
            <p:ph type="ftr" sz="quarter" idx="11"/>
          </p:nvPr>
        </p:nvSpPr>
        <p:spPr/>
        <p:txBody>
          <a:bodyPr/>
          <a:lstStyle/>
          <a:p>
            <a:endParaRPr lang="it-IT"/>
          </a:p>
        </p:txBody>
      </p:sp>
      <p:sp>
        <p:nvSpPr>
          <p:cNvPr id="5" name="Slide Number Placeholder 4"/>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25374486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D7AC71-1DC2-4645-9020-733AA55198AF}" type="datetimeFigureOut">
              <a:rPr lang="it-IT" smtClean="0"/>
              <a:t>27/04/2022</a:t>
            </a:fld>
            <a:endParaRPr lang="it-IT"/>
          </a:p>
        </p:txBody>
      </p:sp>
      <p:sp>
        <p:nvSpPr>
          <p:cNvPr id="3" name="Footer Placeholder 2"/>
          <p:cNvSpPr>
            <a:spLocks noGrp="1"/>
          </p:cNvSpPr>
          <p:nvPr>
            <p:ph type="ftr" sz="quarter" idx="11"/>
          </p:nvPr>
        </p:nvSpPr>
        <p:spPr/>
        <p:txBody>
          <a:bodyPr/>
          <a:lstStyle/>
          <a:p>
            <a:endParaRPr lang="it-IT"/>
          </a:p>
        </p:txBody>
      </p:sp>
      <p:sp>
        <p:nvSpPr>
          <p:cNvPr id="4" name="Slide Number Placeholder 3"/>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3010759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3D7AC71-1DC2-4645-9020-733AA55198AF}" type="datetimeFigureOut">
              <a:rPr lang="it-IT" smtClean="0"/>
              <a:t>27/04/2022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3507389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US"/>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13D7AC71-1DC2-4645-9020-733AA55198AF}" type="datetimeFigureOut">
              <a:rPr lang="it-IT" smtClean="0"/>
              <a:t>27/04/2022</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5F338112-76EB-4531-BA45-78732A7559FF}" type="slidenum">
              <a:rPr lang="it-IT" smtClean="0"/>
              <a:t>‹#›</a:t>
            </a:fld>
            <a:endParaRPr lang="it-IT"/>
          </a:p>
        </p:txBody>
      </p:sp>
    </p:spTree>
    <p:extLst>
      <p:ext uri="{BB962C8B-B14F-4D97-AF65-F5344CB8AC3E}">
        <p14:creationId xmlns:p14="http://schemas.microsoft.com/office/powerpoint/2010/main" val="10949208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D7AC71-1DC2-4645-9020-733AA55198AF}" type="datetimeFigureOut">
              <a:rPr lang="it-IT" smtClean="0"/>
              <a:t>27/04/2022</a:t>
            </a:fld>
            <a:endParaRPr lang="it-IT"/>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338112-76EB-4531-BA45-78732A7559FF}" type="slidenum">
              <a:rPr lang="it-IT" smtClean="0"/>
              <a:t>‹#›</a:t>
            </a:fld>
            <a:endParaRPr lang="it-IT"/>
          </a:p>
        </p:txBody>
      </p:sp>
    </p:spTree>
    <p:extLst>
      <p:ext uri="{BB962C8B-B14F-4D97-AF65-F5344CB8AC3E}">
        <p14:creationId xmlns:p14="http://schemas.microsoft.com/office/powerpoint/2010/main" val="3411448598"/>
      </p:ext>
    </p:extLst>
  </p:cSld>
  <p:clrMap bg1="lt1" tx1="dk1" bg2="lt2" tx2="dk2" accent1="accent1" accent2="accent2" accent3="accent3" accent4="accent4" accent5="accent5" accent6="accent6" hlink="hlink" folHlink="folHlink"/>
  <p:sldLayoutIdLst>
    <p:sldLayoutId id="2147484477"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1.jpeg"/></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39.jpe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svg"/><Relationship Id="rId9" Type="http://schemas.openxmlformats.org/officeDocument/2006/relationships/image" Target="../media/image37.png"/></Relationships>
</file>

<file path=ppt/slides/_rels/slide18.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3.svg"/><Relationship Id="rId11" Type="http://schemas.openxmlformats.org/officeDocument/2006/relationships/image" Target="../media/image48.png"/><Relationship Id="rId5" Type="http://schemas.openxmlformats.org/officeDocument/2006/relationships/image" Target="../media/image42.png"/><Relationship Id="rId10" Type="http://schemas.openxmlformats.org/officeDocument/2006/relationships/image" Target="../media/image47.svg"/><Relationship Id="rId4" Type="http://schemas.openxmlformats.org/officeDocument/2006/relationships/image" Target="../media/image41.svg"/><Relationship Id="rId9"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1.gif"/><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9.sv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gi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7.gif"/><Relationship Id="rId4" Type="http://schemas.openxmlformats.org/officeDocument/2006/relationships/image" Target="../media/image66.gif"/></Relationships>
</file>

<file path=ppt/slides/_rels/slide25.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9.gi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2000"/>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F5BCF9-8760-495B-B4A5-E7001A4489E0}"/>
              </a:ext>
            </a:extLst>
          </p:cNvPr>
          <p:cNvSpPr>
            <a:spLocks noGrp="1"/>
          </p:cNvSpPr>
          <p:nvPr>
            <p:ph type="ctrTitle"/>
          </p:nvPr>
        </p:nvSpPr>
        <p:spPr>
          <a:xfrm>
            <a:off x="1524000" y="1074713"/>
            <a:ext cx="9144000" cy="2900518"/>
          </a:xfrm>
        </p:spPr>
        <p:txBody>
          <a:bodyPr>
            <a:normAutofit fontScale="90000"/>
          </a:bodyPr>
          <a:lstStyle/>
          <a:p>
            <a:r>
              <a:rPr lang="en-US" sz="5100" b="1">
                <a:solidFill>
                  <a:schemeClr val="accent3">
                    <a:lumMod val="50000"/>
                  </a:schemeClr>
                </a:solidFill>
                <a:latin typeface="Book Antiqua" panose="02040602050305030304" pitchFamily="18" charset="0"/>
              </a:rPr>
              <a:t>Detection of </a:t>
            </a:r>
            <a:br>
              <a:rPr lang="en-US" sz="5100" b="1">
                <a:solidFill>
                  <a:schemeClr val="accent3">
                    <a:lumMod val="50000"/>
                  </a:schemeClr>
                </a:solidFill>
                <a:latin typeface="Book Antiqua" panose="02040602050305030304" pitchFamily="18" charset="0"/>
              </a:rPr>
            </a:br>
            <a:r>
              <a:rPr lang="en-US" sz="5100" b="1">
                <a:solidFill>
                  <a:schemeClr val="accent3">
                    <a:lumMod val="50000"/>
                  </a:schemeClr>
                </a:solidFill>
                <a:latin typeface="Book Antiqua" panose="02040602050305030304" pitchFamily="18" charset="0"/>
              </a:rPr>
              <a:t>inattentive drivers</a:t>
            </a:r>
            <a:br>
              <a:rPr lang="en-US" sz="5100">
                <a:solidFill>
                  <a:schemeClr val="accent3">
                    <a:lumMod val="50000"/>
                  </a:schemeClr>
                </a:solidFill>
                <a:latin typeface="Book Antiqua" panose="02040602050305030304" pitchFamily="18" charset="0"/>
              </a:rPr>
            </a:br>
            <a:br>
              <a:rPr lang="en-US" sz="5100">
                <a:solidFill>
                  <a:schemeClr val="accent3">
                    <a:lumMod val="50000"/>
                  </a:schemeClr>
                </a:solidFill>
                <a:latin typeface="Book Antiqua" panose="02040602050305030304" pitchFamily="18" charset="0"/>
              </a:rPr>
            </a:br>
            <a:r>
              <a:rPr lang="it-IT" sz="3600">
                <a:solidFill>
                  <a:schemeClr val="accent3">
                    <a:lumMod val="50000"/>
                  </a:schemeClr>
                </a:solidFill>
                <a:latin typeface="Book Antiqua" panose="02040602050305030304" pitchFamily="18" charset="0"/>
              </a:rPr>
              <a:t>Mobile and Social </a:t>
            </a:r>
            <a:r>
              <a:rPr lang="it-IT" sz="3600" err="1">
                <a:solidFill>
                  <a:schemeClr val="accent3">
                    <a:lumMod val="50000"/>
                  </a:schemeClr>
                </a:solidFill>
                <a:latin typeface="Book Antiqua" panose="02040602050305030304" pitchFamily="18" charset="0"/>
              </a:rPr>
              <a:t>Sensing</a:t>
            </a:r>
            <a:r>
              <a:rPr lang="it-IT" sz="3600">
                <a:solidFill>
                  <a:schemeClr val="accent3">
                    <a:lumMod val="50000"/>
                  </a:schemeClr>
                </a:solidFill>
                <a:latin typeface="Book Antiqua" panose="02040602050305030304" pitchFamily="18" charset="0"/>
              </a:rPr>
              <a:t> System</a:t>
            </a:r>
            <a:br>
              <a:rPr lang="it-IT" sz="3600">
                <a:solidFill>
                  <a:schemeClr val="accent3">
                    <a:lumMod val="50000"/>
                  </a:schemeClr>
                </a:solidFill>
                <a:latin typeface="Book Antiqua" panose="02040602050305030304" pitchFamily="18" charset="0"/>
              </a:rPr>
            </a:br>
            <a:r>
              <a:rPr lang="it-IT" sz="1800">
                <a:solidFill>
                  <a:schemeClr val="accent3">
                    <a:lumMod val="50000"/>
                  </a:schemeClr>
                </a:solidFill>
                <a:latin typeface="Book Antiqua" panose="02040602050305030304" pitchFamily="18" charset="0"/>
              </a:rPr>
              <a:t>A.Y. 2021-22</a:t>
            </a:r>
          </a:p>
        </p:txBody>
      </p:sp>
      <p:sp>
        <p:nvSpPr>
          <p:cNvPr id="3" name="Sottotitolo 2">
            <a:extLst>
              <a:ext uri="{FF2B5EF4-FFF2-40B4-BE49-F238E27FC236}">
                <a16:creationId xmlns:a16="http://schemas.microsoft.com/office/drawing/2014/main" id="{0CFE58B5-0BA6-472B-A290-6D1DA3887394}"/>
              </a:ext>
            </a:extLst>
          </p:cNvPr>
          <p:cNvSpPr>
            <a:spLocks noGrp="1"/>
          </p:cNvSpPr>
          <p:nvPr>
            <p:ph type="subTitle" idx="1"/>
          </p:nvPr>
        </p:nvSpPr>
        <p:spPr>
          <a:xfrm>
            <a:off x="111760" y="5269730"/>
            <a:ext cx="3444240" cy="1588270"/>
          </a:xfrm>
        </p:spPr>
        <p:txBody>
          <a:bodyPr>
            <a:normAutofit/>
          </a:bodyPr>
          <a:lstStyle/>
          <a:p>
            <a:pPr algn="l"/>
            <a:r>
              <a:rPr lang="it-IT" sz="1800">
                <a:solidFill>
                  <a:schemeClr val="accent3">
                    <a:lumMod val="50000"/>
                  </a:schemeClr>
                </a:solidFill>
                <a:latin typeface="Book Antiqua" panose="02040602050305030304" pitchFamily="18" charset="0"/>
              </a:rPr>
              <a:t>Giuseppe Cancello Tortora</a:t>
            </a:r>
          </a:p>
          <a:p>
            <a:pPr algn="l"/>
            <a:r>
              <a:rPr lang="it-IT" sz="1800">
                <a:solidFill>
                  <a:schemeClr val="accent3">
                    <a:lumMod val="50000"/>
                  </a:schemeClr>
                </a:solidFill>
                <a:latin typeface="Book Antiqua" panose="02040602050305030304" pitchFamily="18" charset="0"/>
              </a:rPr>
              <a:t>Mirko Casini</a:t>
            </a:r>
          </a:p>
          <a:p>
            <a:pPr algn="l"/>
            <a:r>
              <a:rPr lang="it-IT" sz="1800">
                <a:solidFill>
                  <a:schemeClr val="accent3">
                    <a:lumMod val="50000"/>
                  </a:schemeClr>
                </a:solidFill>
                <a:latin typeface="Book Antiqua" panose="02040602050305030304" pitchFamily="18" charset="0"/>
              </a:rPr>
              <a:t>Andrea Lagna</a:t>
            </a:r>
          </a:p>
          <a:p>
            <a:pPr algn="l"/>
            <a:r>
              <a:rPr lang="it-IT" sz="1800">
                <a:solidFill>
                  <a:schemeClr val="accent3">
                    <a:lumMod val="50000"/>
                  </a:schemeClr>
                </a:solidFill>
                <a:latin typeface="Book Antiqua" panose="02040602050305030304" pitchFamily="18" charset="0"/>
              </a:rPr>
              <a:t>Martina Marino  </a:t>
            </a:r>
          </a:p>
        </p:txBody>
      </p:sp>
    </p:spTree>
    <p:extLst>
      <p:ext uri="{BB962C8B-B14F-4D97-AF65-F5344CB8AC3E}">
        <p14:creationId xmlns:p14="http://schemas.microsoft.com/office/powerpoint/2010/main" val="2260264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2000"/>
                                  </p:stCondLst>
                                  <p:iterate type="lt">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400"/>
                                        <p:tgtEl>
                                          <p:spTgt spid="3">
                                            <p:txEl>
                                              <p:pRg st="2" end="2"/>
                                            </p:txEl>
                                          </p:spTgt>
                                        </p:tgtEl>
                                      </p:cBhvr>
                                    </p:animEffect>
                                  </p:childTnLst>
                                </p:cTn>
                              </p:par>
                              <p:par>
                                <p:cTn id="14" presetID="10" presetClass="entr" presetSubtype="0" fill="hold" grpId="0" nodeType="withEffect">
                                  <p:stCondLst>
                                    <p:cond delay="2000"/>
                                  </p:stCondLst>
                                  <p:iterate type="lt">
                                    <p:tmPct val="10000"/>
                                  </p:iterate>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400"/>
                                        <p:tgtEl>
                                          <p:spTgt spid="3">
                                            <p:txEl>
                                              <p:pRg st="3" end="3"/>
                                            </p:txEl>
                                          </p:spTgt>
                                        </p:tgtEl>
                                      </p:cBhvr>
                                    </p:animEffect>
                                  </p:childTnLst>
                                </p:cTn>
                              </p:par>
                              <p:par>
                                <p:cTn id="17" presetID="10" presetClass="entr" presetSubtype="0" fill="hold" grpId="0" nodeType="withEffect">
                                  <p:stCondLst>
                                    <p:cond delay="1000"/>
                                  </p:stCondLst>
                                  <p:iterate type="lt">
                                    <p:tmPct val="10000"/>
                                  </p:iterate>
                                  <p:childTnLst>
                                    <p:set>
                                      <p:cBhvr>
                                        <p:cTn id="18" dur="1" fill="hold">
                                          <p:stCondLst>
                                            <p:cond delay="0"/>
                                          </p:stCondLst>
                                        </p:cTn>
                                        <p:tgtEl>
                                          <p:spTgt spid="2"/>
                                        </p:tgtEl>
                                        <p:attrNameLst>
                                          <p:attrName>style.visibility</p:attrName>
                                        </p:attrNameLst>
                                      </p:cBhvr>
                                      <p:to>
                                        <p:strVal val="visible"/>
                                      </p:to>
                                    </p:set>
                                    <p:animEffect transition="in" filter="fade">
                                      <p:cBhvr>
                                        <p:cTn id="19"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2">
            <a:extLst>
              <a:ext uri="{FF2B5EF4-FFF2-40B4-BE49-F238E27FC236}">
                <a16:creationId xmlns:a16="http://schemas.microsoft.com/office/drawing/2014/main" id="{1618351D-FD22-72B0-B241-3FC9FB2006C0}"/>
              </a:ext>
            </a:extLst>
          </p:cNvPr>
          <p:cNvPicPr>
            <a:picLocks noChangeAspect="1"/>
          </p:cNvPicPr>
          <p:nvPr/>
        </p:nvPicPr>
        <p:blipFill>
          <a:blip r:embed="rId3">
            <a:extLst>
              <a:ext uri="{28A0092B-C50C-407E-A947-70E740481C1C}">
                <a14:useLocalDpi xmlns:a14="http://schemas.microsoft.com/office/drawing/2010/main" val="0"/>
              </a:ext>
            </a:extLst>
          </a:blip>
          <a:srcRect l="5013" r="5013"/>
          <a:stretch/>
        </p:blipFill>
        <p:spPr>
          <a:xfrm>
            <a:off x="1527857" y="1674984"/>
            <a:ext cx="5876367" cy="45172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magine 4">
            <a:extLst>
              <a:ext uri="{FF2B5EF4-FFF2-40B4-BE49-F238E27FC236}">
                <a16:creationId xmlns:a16="http://schemas.microsoft.com/office/drawing/2014/main" id="{B27BC79D-EBC3-9253-D546-395110CFD8D1}"/>
              </a:ext>
            </a:extLst>
          </p:cNvPr>
          <p:cNvPicPr>
            <a:picLocks noChangeAspect="1"/>
          </p:cNvPicPr>
          <p:nvPr/>
        </p:nvPicPr>
        <p:blipFill>
          <a:blip r:embed="rId4">
            <a:extLst>
              <a:ext uri="{28A0092B-C50C-407E-A947-70E740481C1C}">
                <a14:useLocalDpi xmlns:a14="http://schemas.microsoft.com/office/drawing/2010/main" val="0"/>
              </a:ext>
            </a:extLst>
          </a:blip>
          <a:srcRect t="15479" b="15479"/>
          <a:stretch/>
        </p:blipFill>
        <p:spPr>
          <a:xfrm>
            <a:off x="7708759" y="1923474"/>
            <a:ext cx="3999537" cy="1928634"/>
          </a:xfrm>
          <a:prstGeom prst="rect">
            <a:avLst/>
          </a:prstGeom>
        </p:spPr>
      </p:pic>
      <p:sp>
        <p:nvSpPr>
          <p:cNvPr id="5" name="CasellaDiTesto 4">
            <a:extLst>
              <a:ext uri="{FF2B5EF4-FFF2-40B4-BE49-F238E27FC236}">
                <a16:creationId xmlns:a16="http://schemas.microsoft.com/office/drawing/2014/main" id="{49F790C3-4580-444B-85E7-512D45DF58F5}"/>
              </a:ext>
            </a:extLst>
          </p:cNvPr>
          <p:cNvSpPr txBox="1"/>
          <p:nvPr/>
        </p:nvSpPr>
        <p:spPr>
          <a:xfrm>
            <a:off x="11539181" y="572546"/>
            <a:ext cx="790485" cy="523220"/>
          </a:xfrm>
          <a:prstGeom prst="rect">
            <a:avLst/>
          </a:prstGeom>
          <a:noFill/>
        </p:spPr>
        <p:txBody>
          <a:bodyPr wrap="square" rtlCol="0">
            <a:spAutoFit/>
          </a:bodyPr>
          <a:lstStyle/>
          <a:p>
            <a:r>
              <a:rPr lang="it-IT" sz="2800">
                <a:solidFill>
                  <a:schemeClr val="bg2">
                    <a:lumMod val="75000"/>
                  </a:schemeClr>
                </a:solidFill>
              </a:rPr>
              <a:t>2/4</a:t>
            </a:r>
            <a:endParaRPr lang="en-GB" sz="2800">
              <a:solidFill>
                <a:schemeClr val="bg2">
                  <a:lumMod val="75000"/>
                </a:schemeClr>
              </a:solidFill>
            </a:endParaRPr>
          </a:p>
        </p:txBody>
      </p:sp>
      <p:sp>
        <p:nvSpPr>
          <p:cNvPr id="6" name="CasellaDiTesto 5">
            <a:extLst>
              <a:ext uri="{FF2B5EF4-FFF2-40B4-BE49-F238E27FC236}">
                <a16:creationId xmlns:a16="http://schemas.microsoft.com/office/drawing/2014/main" id="{1BDF8926-7261-45D2-848A-46490E7BBB7D}"/>
              </a:ext>
            </a:extLst>
          </p:cNvPr>
          <p:cNvSpPr txBox="1"/>
          <p:nvPr/>
        </p:nvSpPr>
        <p:spPr>
          <a:xfrm>
            <a:off x="7708759" y="4130134"/>
            <a:ext cx="3999537" cy="1754326"/>
          </a:xfrm>
          <a:prstGeom prst="rect">
            <a:avLst/>
          </a:prstGeom>
          <a:noFill/>
        </p:spPr>
        <p:txBody>
          <a:bodyPr wrap="square" rtlCol="0">
            <a:spAutoFit/>
          </a:bodyPr>
          <a:lstStyle/>
          <a:p>
            <a:pPr marL="285750" indent="-285750">
              <a:buFont typeface="Arial" panose="020B0604020202020204" pitchFamily="34" charset="0"/>
              <a:buChar char="•"/>
            </a:pPr>
            <a:r>
              <a:rPr lang="en-GB" u="sng">
                <a:latin typeface="Book Antiqua" panose="02040602050305030304" pitchFamily="18" charset="0"/>
                <a:cs typeface="Calibri" panose="020F0502020204030204" pitchFamily="34" charset="0"/>
              </a:rPr>
              <a:t>Neural networks </a:t>
            </a:r>
            <a:r>
              <a:rPr lang="en-GB">
                <a:latin typeface="Book Antiqua" panose="02040602050305030304" pitchFamily="18" charset="0"/>
                <a:cs typeface="Calibri" panose="020F0502020204030204" pitchFamily="34" charset="0"/>
              </a:rPr>
              <a:t>or </a:t>
            </a:r>
            <a:r>
              <a:rPr lang="en-GB" u="sng">
                <a:latin typeface="Book Antiqua" panose="02040602050305030304" pitchFamily="18" charset="0"/>
                <a:cs typeface="Calibri" panose="020F0502020204030204" pitchFamily="34" charset="0"/>
              </a:rPr>
              <a:t>computer vision </a:t>
            </a:r>
            <a:r>
              <a:rPr lang="en-GB">
                <a:latin typeface="Book Antiqua" panose="02040602050305030304" pitchFamily="18" charset="0"/>
                <a:cs typeface="Calibri" panose="020F0502020204030204" pitchFamily="34" charset="0"/>
              </a:rPr>
              <a:t>algorithms used to estimate gaze direction</a:t>
            </a:r>
          </a:p>
          <a:p>
            <a:pPr marL="285750" indent="-285750">
              <a:buFont typeface="Arial" panose="020B0604020202020204" pitchFamily="34" charset="0"/>
              <a:buChar char="•"/>
            </a:pPr>
            <a:r>
              <a:rPr lang="en-GB">
                <a:latin typeface="Book Antiqua" panose="02040602050305030304" pitchFamily="18" charset="0"/>
                <a:cs typeface="Calibri" panose="020F0502020204030204" pitchFamily="34" charset="0"/>
              </a:rPr>
              <a:t>In case the driver’s hands are not fully captured by the camera </a:t>
            </a:r>
            <a:r>
              <a:rPr lang="en-GB" u="sng">
                <a:latin typeface="Book Antiqua" panose="02040602050305030304" pitchFamily="18" charset="0"/>
                <a:cs typeface="Calibri" panose="020F0502020204030204" pitchFamily="34" charset="0"/>
              </a:rPr>
              <a:t>AdaBoost classifier</a:t>
            </a:r>
            <a:r>
              <a:rPr lang="en-GB">
                <a:latin typeface="Book Antiqua" panose="02040602050305030304" pitchFamily="18" charset="0"/>
                <a:cs typeface="Calibri" panose="020F0502020204030204" pitchFamily="34" charset="0"/>
              </a:rPr>
              <a:t> should be used</a:t>
            </a:r>
          </a:p>
        </p:txBody>
      </p:sp>
      <p:pic>
        <p:nvPicPr>
          <p:cNvPr id="8" name="Elemento grafico 7" descr="Webcam con riempimento a tinta unita">
            <a:extLst>
              <a:ext uri="{FF2B5EF4-FFF2-40B4-BE49-F238E27FC236}">
                <a16:creationId xmlns:a16="http://schemas.microsoft.com/office/drawing/2014/main" id="{2124A4E1-F46E-4FDC-90C3-F134F12C7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89343" y="1886482"/>
            <a:ext cx="3813313" cy="3813313"/>
          </a:xfrm>
          <a:prstGeom prst="rect">
            <a:avLst/>
          </a:prstGeom>
        </p:spPr>
      </p:pic>
      <p:sp>
        <p:nvSpPr>
          <p:cNvPr id="11" name="Segnaposto contenuto 2">
            <a:extLst>
              <a:ext uri="{FF2B5EF4-FFF2-40B4-BE49-F238E27FC236}">
                <a16:creationId xmlns:a16="http://schemas.microsoft.com/office/drawing/2014/main" id="{FA163635-B8AD-4397-BD35-E764EE937414}"/>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4000">
              <a:solidFill>
                <a:schemeClr val="tx1"/>
              </a:solidFill>
              <a:latin typeface="+mj-lt"/>
              <a:ea typeface="+mj-ea"/>
              <a:cs typeface="+mj-cs"/>
            </a:endParaRPr>
          </a:p>
        </p:txBody>
      </p:sp>
      <p:sp>
        <p:nvSpPr>
          <p:cNvPr id="17" name="Titolo 30">
            <a:extLst>
              <a:ext uri="{FF2B5EF4-FFF2-40B4-BE49-F238E27FC236}">
                <a16:creationId xmlns:a16="http://schemas.microsoft.com/office/drawing/2014/main" id="{5CCE9D5A-9736-4392-9D4B-BB58911811A0}"/>
              </a:ext>
            </a:extLst>
          </p:cNvPr>
          <p:cNvSpPr>
            <a:spLocks noGrp="1"/>
          </p:cNvSpPr>
          <p:nvPr>
            <p:ph type="title"/>
          </p:nvPr>
        </p:nvSpPr>
        <p:spPr>
          <a:xfrm>
            <a:off x="507029" y="494506"/>
            <a:ext cx="11391321" cy="925849"/>
          </a:xfrm>
        </p:spPr>
        <p:txBody>
          <a:bodyPr>
            <a:noAutofit/>
          </a:bodyPr>
          <a:lstStyle/>
          <a:p>
            <a:r>
              <a:rPr lang="it-IT" sz="4000">
                <a:latin typeface="Book Antiqua" panose="02040602050305030304" pitchFamily="18" charset="0"/>
              </a:rPr>
              <a:t>How to </a:t>
            </a:r>
            <a:r>
              <a:rPr lang="it-IT" sz="4000" err="1">
                <a:latin typeface="Book Antiqua" panose="02040602050305030304" pitchFamily="18" charset="0"/>
              </a:rPr>
              <a:t>detect</a:t>
            </a:r>
            <a:r>
              <a:rPr lang="it-IT" sz="4000">
                <a:latin typeface="Book Antiqua" panose="02040602050305030304" pitchFamily="18" charset="0"/>
              </a:rPr>
              <a:t> </a:t>
            </a:r>
            <a:r>
              <a:rPr lang="it-IT" sz="4000" err="1">
                <a:latin typeface="Book Antiqua" panose="02040602050305030304" pitchFamily="18" charset="0"/>
              </a:rPr>
              <a:t>distraction</a:t>
            </a:r>
            <a:r>
              <a:rPr lang="it-IT" sz="4000">
                <a:latin typeface="Book Antiqua" panose="02040602050305030304" pitchFamily="18" charset="0"/>
              </a:rPr>
              <a:t> </a:t>
            </a:r>
            <a:r>
              <a:rPr lang="it-IT" sz="3200">
                <a:latin typeface="Book Antiqua" panose="02040602050305030304" pitchFamily="18" charset="0"/>
              </a:rPr>
              <a:t>(non-intrusive </a:t>
            </a:r>
            <a:r>
              <a:rPr lang="it-IT" sz="3200" err="1">
                <a:latin typeface="Book Antiqua" panose="02040602050305030304" pitchFamily="18" charset="0"/>
              </a:rPr>
              <a:t>sensors</a:t>
            </a:r>
            <a:r>
              <a:rPr lang="it-IT" sz="3200">
                <a:latin typeface="Book Antiqua" panose="02040602050305030304" pitchFamily="18" charset="0"/>
              </a:rPr>
              <a:t>)</a:t>
            </a:r>
            <a:endParaRPr lang="it-IT" sz="4000">
              <a:latin typeface="Book Antiqua" panose="02040602050305030304" pitchFamily="18" charset="0"/>
            </a:endParaRPr>
          </a:p>
        </p:txBody>
      </p:sp>
    </p:spTree>
    <p:extLst>
      <p:ext uri="{BB962C8B-B14F-4D97-AF65-F5344CB8AC3E}">
        <p14:creationId xmlns:p14="http://schemas.microsoft.com/office/powerpoint/2010/main" val="975242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xit" presetSubtype="0" fill="hold" nodeType="clickEffect">
                                  <p:stCondLst>
                                    <p:cond delay="0"/>
                                  </p:stCondLst>
                                  <p:childTnLst>
                                    <p:anim calcmode="lin" valueType="num">
                                      <p:cBhvr>
                                        <p:cTn id="14" dur="1000"/>
                                        <p:tgtEl>
                                          <p:spTgt spid="8"/>
                                        </p:tgtEl>
                                        <p:attrNameLst>
                                          <p:attrName>ppt_w</p:attrName>
                                        </p:attrNameLst>
                                      </p:cBhvr>
                                      <p:tavLst>
                                        <p:tav tm="0">
                                          <p:val>
                                            <p:strVal val="ppt_w"/>
                                          </p:val>
                                        </p:tav>
                                        <p:tav tm="100000">
                                          <p:val>
                                            <p:fltVal val="0"/>
                                          </p:val>
                                        </p:tav>
                                      </p:tavLst>
                                    </p:anim>
                                    <p:anim calcmode="lin" valueType="num">
                                      <p:cBhvr>
                                        <p:cTn id="15" dur="1000"/>
                                        <p:tgtEl>
                                          <p:spTgt spid="8"/>
                                        </p:tgtEl>
                                        <p:attrNameLst>
                                          <p:attrName>ppt_h</p:attrName>
                                        </p:attrNameLst>
                                      </p:cBhvr>
                                      <p:tavLst>
                                        <p:tav tm="0">
                                          <p:val>
                                            <p:strVal val="ppt_h"/>
                                          </p:val>
                                        </p:tav>
                                        <p:tav tm="100000">
                                          <p:val>
                                            <p:fltVal val="0"/>
                                          </p:val>
                                        </p:tav>
                                      </p:tavLst>
                                    </p:anim>
                                    <p:anim calcmode="lin" valueType="num">
                                      <p:cBhvr>
                                        <p:cTn id="16" dur="1000"/>
                                        <p:tgtEl>
                                          <p:spTgt spid="8"/>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7" dur="1000"/>
                                        <p:tgtEl>
                                          <p:spTgt spid="8"/>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 dur="1" fill="hold">
                                          <p:stCondLst>
                                            <p:cond delay="9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2">
            <a:extLst>
              <a:ext uri="{FF2B5EF4-FFF2-40B4-BE49-F238E27FC236}">
                <a16:creationId xmlns:a16="http://schemas.microsoft.com/office/drawing/2014/main" id="{1618351D-FD22-72B0-B241-3FC9FB2006C0}"/>
              </a:ext>
            </a:extLst>
          </p:cNvPr>
          <p:cNvPicPr>
            <a:picLocks noChangeAspect="1"/>
          </p:cNvPicPr>
          <p:nvPr/>
        </p:nvPicPr>
        <p:blipFill>
          <a:blip r:embed="rId3">
            <a:extLst>
              <a:ext uri="{28A0092B-C50C-407E-A947-70E740481C1C}">
                <a14:useLocalDpi xmlns:a14="http://schemas.microsoft.com/office/drawing/2010/main" val="0"/>
              </a:ext>
            </a:extLst>
          </a:blip>
          <a:srcRect l="6638" r="6638"/>
          <a:stretch/>
        </p:blipFill>
        <p:spPr>
          <a:xfrm>
            <a:off x="1163123" y="1394606"/>
            <a:ext cx="6241102" cy="4797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asellaDiTesto 4">
            <a:extLst>
              <a:ext uri="{FF2B5EF4-FFF2-40B4-BE49-F238E27FC236}">
                <a16:creationId xmlns:a16="http://schemas.microsoft.com/office/drawing/2014/main" id="{49F790C3-4580-444B-85E7-512D45DF58F5}"/>
              </a:ext>
            </a:extLst>
          </p:cNvPr>
          <p:cNvSpPr txBox="1"/>
          <p:nvPr/>
        </p:nvSpPr>
        <p:spPr>
          <a:xfrm>
            <a:off x="11539181" y="572546"/>
            <a:ext cx="790485" cy="523220"/>
          </a:xfrm>
          <a:prstGeom prst="rect">
            <a:avLst/>
          </a:prstGeom>
          <a:noFill/>
        </p:spPr>
        <p:txBody>
          <a:bodyPr wrap="square" rtlCol="0">
            <a:spAutoFit/>
          </a:bodyPr>
          <a:lstStyle/>
          <a:p>
            <a:r>
              <a:rPr lang="it-IT" sz="2800">
                <a:solidFill>
                  <a:schemeClr val="bg2">
                    <a:lumMod val="75000"/>
                  </a:schemeClr>
                </a:solidFill>
              </a:rPr>
              <a:t>3/4</a:t>
            </a:r>
            <a:endParaRPr lang="en-GB" sz="2800">
              <a:solidFill>
                <a:schemeClr val="bg2">
                  <a:lumMod val="75000"/>
                </a:schemeClr>
              </a:solidFill>
            </a:endParaRPr>
          </a:p>
        </p:txBody>
      </p:sp>
      <p:sp>
        <p:nvSpPr>
          <p:cNvPr id="6" name="CasellaDiTesto 5">
            <a:extLst>
              <a:ext uri="{FF2B5EF4-FFF2-40B4-BE49-F238E27FC236}">
                <a16:creationId xmlns:a16="http://schemas.microsoft.com/office/drawing/2014/main" id="{1BDF8926-7261-45D2-848A-46490E7BBB7D}"/>
              </a:ext>
            </a:extLst>
          </p:cNvPr>
          <p:cNvSpPr txBox="1"/>
          <p:nvPr/>
        </p:nvSpPr>
        <p:spPr>
          <a:xfrm>
            <a:off x="7705488" y="2686318"/>
            <a:ext cx="3739511" cy="1477328"/>
          </a:xfrm>
          <a:prstGeom prst="rect">
            <a:avLst/>
          </a:prstGeom>
          <a:noFill/>
        </p:spPr>
        <p:txBody>
          <a:bodyPr wrap="square" rtlCol="0">
            <a:spAutoFit/>
          </a:bodyPr>
          <a:lstStyle/>
          <a:p>
            <a:pPr marL="285750" indent="-285750">
              <a:buFont typeface="Arial" panose="020B0604020202020204" pitchFamily="34" charset="0"/>
              <a:buChar char="•"/>
            </a:pPr>
            <a:r>
              <a:rPr lang="en-GB">
                <a:latin typeface="Book Antiqua" panose="02040602050305030304" pitchFamily="18" charset="0"/>
              </a:rPr>
              <a:t>Features extracted from optical flow can be passed to a </a:t>
            </a:r>
            <a:r>
              <a:rPr lang="en-GB" u="sng">
                <a:latin typeface="Book Antiqua" panose="02040602050305030304" pitchFamily="18" charset="0"/>
              </a:rPr>
              <a:t>Hidden Markov Model (HMM)</a:t>
            </a:r>
            <a:r>
              <a:rPr lang="en-GB">
                <a:latin typeface="Book Antiqua" panose="02040602050305030304" pitchFamily="18" charset="0"/>
              </a:rPr>
              <a:t> and argue that this might help to predict pedal misapplications </a:t>
            </a:r>
          </a:p>
        </p:txBody>
      </p:sp>
      <p:pic>
        <p:nvPicPr>
          <p:cNvPr id="8" name="Elemento grafico 7" descr="Webcam con riempimento a tinta unita">
            <a:extLst>
              <a:ext uri="{FF2B5EF4-FFF2-40B4-BE49-F238E27FC236}">
                <a16:creationId xmlns:a16="http://schemas.microsoft.com/office/drawing/2014/main" id="{2124A4E1-F46E-4FDC-90C3-F134F12C7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4011789" y="2010769"/>
            <a:ext cx="3813313" cy="3813313"/>
          </a:xfrm>
          <a:prstGeom prst="rect">
            <a:avLst/>
          </a:prstGeom>
        </p:spPr>
      </p:pic>
      <p:sp>
        <p:nvSpPr>
          <p:cNvPr id="13" name="Segnaposto contenuto 2">
            <a:extLst>
              <a:ext uri="{FF2B5EF4-FFF2-40B4-BE49-F238E27FC236}">
                <a16:creationId xmlns:a16="http://schemas.microsoft.com/office/drawing/2014/main" id="{F6B8B3AC-6BBE-4CB2-B22F-8984045FCE25}"/>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
        <p:nvSpPr>
          <p:cNvPr id="16" name="Titolo 30">
            <a:extLst>
              <a:ext uri="{FF2B5EF4-FFF2-40B4-BE49-F238E27FC236}">
                <a16:creationId xmlns:a16="http://schemas.microsoft.com/office/drawing/2014/main" id="{A0D63FB0-4B01-4F0F-B19B-D6118EDF1DBB}"/>
              </a:ext>
            </a:extLst>
          </p:cNvPr>
          <p:cNvSpPr>
            <a:spLocks noGrp="1"/>
          </p:cNvSpPr>
          <p:nvPr>
            <p:ph type="title"/>
          </p:nvPr>
        </p:nvSpPr>
        <p:spPr>
          <a:xfrm>
            <a:off x="507029" y="494506"/>
            <a:ext cx="11391321" cy="925849"/>
          </a:xfrm>
        </p:spPr>
        <p:txBody>
          <a:bodyPr>
            <a:noAutofit/>
          </a:bodyPr>
          <a:lstStyle/>
          <a:p>
            <a:r>
              <a:rPr lang="it-IT" sz="4000">
                <a:latin typeface="Book Antiqua" panose="02040602050305030304" pitchFamily="18" charset="0"/>
              </a:rPr>
              <a:t>How to </a:t>
            </a:r>
            <a:r>
              <a:rPr lang="it-IT" sz="4000" err="1">
                <a:latin typeface="Book Antiqua" panose="02040602050305030304" pitchFamily="18" charset="0"/>
              </a:rPr>
              <a:t>detect</a:t>
            </a:r>
            <a:r>
              <a:rPr lang="it-IT" sz="4000">
                <a:latin typeface="Book Antiqua" panose="02040602050305030304" pitchFamily="18" charset="0"/>
              </a:rPr>
              <a:t> </a:t>
            </a:r>
            <a:r>
              <a:rPr lang="it-IT" sz="4000" err="1">
                <a:latin typeface="Book Antiqua" panose="02040602050305030304" pitchFamily="18" charset="0"/>
              </a:rPr>
              <a:t>distraction</a:t>
            </a:r>
            <a:r>
              <a:rPr lang="it-IT" sz="4000">
                <a:latin typeface="Book Antiqua" panose="02040602050305030304" pitchFamily="18" charset="0"/>
              </a:rPr>
              <a:t> </a:t>
            </a:r>
            <a:r>
              <a:rPr lang="it-IT" sz="3200">
                <a:latin typeface="Book Antiqua" panose="02040602050305030304" pitchFamily="18" charset="0"/>
              </a:rPr>
              <a:t>(non-intrusive </a:t>
            </a:r>
            <a:r>
              <a:rPr lang="it-IT" sz="3200" err="1">
                <a:latin typeface="Book Antiqua" panose="02040602050305030304" pitchFamily="18" charset="0"/>
              </a:rPr>
              <a:t>sensors</a:t>
            </a:r>
            <a:r>
              <a:rPr lang="it-IT" sz="3200">
                <a:latin typeface="Book Antiqua" panose="02040602050305030304" pitchFamily="18" charset="0"/>
              </a:rPr>
              <a:t>)</a:t>
            </a:r>
            <a:endParaRPr lang="it-IT" sz="4000">
              <a:latin typeface="Book Antiqua" panose="02040602050305030304" pitchFamily="18" charset="0"/>
            </a:endParaRPr>
          </a:p>
        </p:txBody>
      </p:sp>
    </p:spTree>
    <p:extLst>
      <p:ext uri="{BB962C8B-B14F-4D97-AF65-F5344CB8AC3E}">
        <p14:creationId xmlns:p14="http://schemas.microsoft.com/office/powerpoint/2010/main" val="1751923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xit" presetSubtype="0" fill="hold" nodeType="clickEffect">
                                  <p:stCondLst>
                                    <p:cond delay="0"/>
                                  </p:stCondLst>
                                  <p:childTnLst>
                                    <p:anim calcmode="lin" valueType="num">
                                      <p:cBhvr>
                                        <p:cTn id="14" dur="1000"/>
                                        <p:tgtEl>
                                          <p:spTgt spid="8"/>
                                        </p:tgtEl>
                                        <p:attrNameLst>
                                          <p:attrName>ppt_w</p:attrName>
                                        </p:attrNameLst>
                                      </p:cBhvr>
                                      <p:tavLst>
                                        <p:tav tm="0">
                                          <p:val>
                                            <p:strVal val="ppt_w"/>
                                          </p:val>
                                        </p:tav>
                                        <p:tav tm="100000">
                                          <p:val>
                                            <p:fltVal val="0"/>
                                          </p:val>
                                        </p:tav>
                                      </p:tavLst>
                                    </p:anim>
                                    <p:anim calcmode="lin" valueType="num">
                                      <p:cBhvr>
                                        <p:cTn id="15" dur="1000"/>
                                        <p:tgtEl>
                                          <p:spTgt spid="8"/>
                                        </p:tgtEl>
                                        <p:attrNameLst>
                                          <p:attrName>ppt_h</p:attrName>
                                        </p:attrNameLst>
                                      </p:cBhvr>
                                      <p:tavLst>
                                        <p:tav tm="0">
                                          <p:val>
                                            <p:strVal val="ppt_h"/>
                                          </p:val>
                                        </p:tav>
                                        <p:tav tm="100000">
                                          <p:val>
                                            <p:fltVal val="0"/>
                                          </p:val>
                                        </p:tav>
                                      </p:tavLst>
                                    </p:anim>
                                    <p:anim calcmode="lin" valueType="num">
                                      <p:cBhvr>
                                        <p:cTn id="16" dur="1000"/>
                                        <p:tgtEl>
                                          <p:spTgt spid="8"/>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7" dur="1000"/>
                                        <p:tgtEl>
                                          <p:spTgt spid="8"/>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 dur="1" fill="hold">
                                          <p:stCondLst>
                                            <p:cond delay="9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2">
            <a:extLst>
              <a:ext uri="{FF2B5EF4-FFF2-40B4-BE49-F238E27FC236}">
                <a16:creationId xmlns:a16="http://schemas.microsoft.com/office/drawing/2014/main" id="{1618351D-FD22-72B0-B241-3FC9FB2006C0}"/>
              </a:ext>
            </a:extLst>
          </p:cNvPr>
          <p:cNvPicPr>
            <a:picLocks noChangeAspect="1"/>
          </p:cNvPicPr>
          <p:nvPr/>
        </p:nvPicPr>
        <p:blipFill rotWithShape="1">
          <a:blip r:embed="rId3">
            <a:extLst>
              <a:ext uri="{28A0092B-C50C-407E-A947-70E740481C1C}">
                <a14:useLocalDpi xmlns:a14="http://schemas.microsoft.com/office/drawing/2010/main" val="0"/>
              </a:ext>
            </a:extLst>
          </a:blip>
          <a:srcRect l="16128" t="-537" r="5820" b="537"/>
          <a:stretch/>
        </p:blipFill>
        <p:spPr>
          <a:xfrm>
            <a:off x="1163123" y="1394606"/>
            <a:ext cx="6241102" cy="4797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magine 4">
            <a:extLst>
              <a:ext uri="{FF2B5EF4-FFF2-40B4-BE49-F238E27FC236}">
                <a16:creationId xmlns:a16="http://schemas.microsoft.com/office/drawing/2014/main" id="{B27BC79D-EBC3-9253-D546-395110CFD8D1}"/>
              </a:ext>
            </a:extLst>
          </p:cNvPr>
          <p:cNvPicPr>
            <a:picLocks noChangeAspect="1"/>
          </p:cNvPicPr>
          <p:nvPr/>
        </p:nvPicPr>
        <p:blipFill>
          <a:blip r:embed="rId4">
            <a:extLst>
              <a:ext uri="{28A0092B-C50C-407E-A947-70E740481C1C}">
                <a14:useLocalDpi xmlns:a14="http://schemas.microsoft.com/office/drawing/2010/main" val="0"/>
              </a:ext>
            </a:extLst>
          </a:blip>
          <a:srcRect t="7137" b="7137"/>
          <a:stretch/>
        </p:blipFill>
        <p:spPr>
          <a:xfrm>
            <a:off x="7708759" y="1923474"/>
            <a:ext cx="3999537" cy="1928634"/>
          </a:xfrm>
          <a:prstGeom prst="rect">
            <a:avLst/>
          </a:prstGeom>
        </p:spPr>
      </p:pic>
      <p:sp>
        <p:nvSpPr>
          <p:cNvPr id="5" name="CasellaDiTesto 4">
            <a:extLst>
              <a:ext uri="{FF2B5EF4-FFF2-40B4-BE49-F238E27FC236}">
                <a16:creationId xmlns:a16="http://schemas.microsoft.com/office/drawing/2014/main" id="{49F790C3-4580-444B-85E7-512D45DF58F5}"/>
              </a:ext>
            </a:extLst>
          </p:cNvPr>
          <p:cNvSpPr txBox="1"/>
          <p:nvPr/>
        </p:nvSpPr>
        <p:spPr>
          <a:xfrm>
            <a:off x="11539181" y="572546"/>
            <a:ext cx="790485" cy="523220"/>
          </a:xfrm>
          <a:prstGeom prst="rect">
            <a:avLst/>
          </a:prstGeom>
          <a:noFill/>
        </p:spPr>
        <p:txBody>
          <a:bodyPr wrap="square" rtlCol="0">
            <a:spAutoFit/>
          </a:bodyPr>
          <a:lstStyle/>
          <a:p>
            <a:r>
              <a:rPr lang="it-IT" sz="2800">
                <a:solidFill>
                  <a:schemeClr val="bg2">
                    <a:lumMod val="75000"/>
                  </a:schemeClr>
                </a:solidFill>
              </a:rPr>
              <a:t>4/4</a:t>
            </a:r>
            <a:endParaRPr lang="en-GB" sz="2800">
              <a:solidFill>
                <a:schemeClr val="bg2">
                  <a:lumMod val="75000"/>
                </a:schemeClr>
              </a:solidFill>
            </a:endParaRPr>
          </a:p>
        </p:txBody>
      </p:sp>
      <p:sp>
        <p:nvSpPr>
          <p:cNvPr id="6" name="CasellaDiTesto 5">
            <a:extLst>
              <a:ext uri="{FF2B5EF4-FFF2-40B4-BE49-F238E27FC236}">
                <a16:creationId xmlns:a16="http://schemas.microsoft.com/office/drawing/2014/main" id="{1BDF8926-7261-45D2-848A-46490E7BBB7D}"/>
              </a:ext>
            </a:extLst>
          </p:cNvPr>
          <p:cNvSpPr txBox="1"/>
          <p:nvPr/>
        </p:nvSpPr>
        <p:spPr>
          <a:xfrm>
            <a:off x="7708759" y="4171589"/>
            <a:ext cx="3739511" cy="1477328"/>
          </a:xfrm>
          <a:prstGeom prst="rect">
            <a:avLst/>
          </a:prstGeom>
          <a:noFill/>
        </p:spPr>
        <p:txBody>
          <a:bodyPr wrap="square" rtlCol="0">
            <a:spAutoFit/>
          </a:bodyPr>
          <a:lstStyle/>
          <a:p>
            <a:pPr marL="285750" indent="-285750">
              <a:buFont typeface="Arial" panose="020B0604020202020204" pitchFamily="34" charset="0"/>
              <a:buChar char="•"/>
            </a:pPr>
            <a:r>
              <a:rPr lang="en-GB">
                <a:latin typeface="Book Antiqua" panose="02040602050305030304" pitchFamily="18" charset="0"/>
              </a:rPr>
              <a:t>Training a </a:t>
            </a:r>
            <a:r>
              <a:rPr lang="en-GB" u="sng">
                <a:latin typeface="Book Antiqua" panose="02040602050305030304" pitchFamily="18" charset="0"/>
              </a:rPr>
              <a:t>ML algorithm</a:t>
            </a:r>
            <a:r>
              <a:rPr lang="en-GB">
                <a:latin typeface="Book Antiqua" panose="02040602050305030304" pitchFamily="18" charset="0"/>
              </a:rPr>
              <a:t> on </a:t>
            </a:r>
            <a:r>
              <a:rPr lang="en-GB" err="1">
                <a:latin typeface="Book Antiqua" panose="02040602050305030304" pitchFamily="18" charset="0"/>
              </a:rPr>
              <a:t>MelFrequency</a:t>
            </a:r>
            <a:r>
              <a:rPr lang="en-GB">
                <a:latin typeface="Book Antiqua" panose="02040602050305030304" pitchFamily="18" charset="0"/>
              </a:rPr>
              <a:t> Cepstral Coefficients  features (but other features and approaches can also be used)</a:t>
            </a:r>
          </a:p>
        </p:txBody>
      </p:sp>
      <p:pic>
        <p:nvPicPr>
          <p:cNvPr id="8" name="Elemento grafico 7" descr="Radiomicrofono con riempimento a tinta unita">
            <a:extLst>
              <a:ext uri="{FF2B5EF4-FFF2-40B4-BE49-F238E27FC236}">
                <a16:creationId xmlns:a16="http://schemas.microsoft.com/office/drawing/2014/main" id="{2124A4E1-F46E-4FDC-90C3-F134F12C7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89343" y="1886482"/>
            <a:ext cx="3813313" cy="3813313"/>
          </a:xfrm>
          <a:prstGeom prst="rect">
            <a:avLst/>
          </a:prstGeom>
        </p:spPr>
      </p:pic>
      <p:sp>
        <p:nvSpPr>
          <p:cNvPr id="12" name="Segnaposto contenuto 2">
            <a:extLst>
              <a:ext uri="{FF2B5EF4-FFF2-40B4-BE49-F238E27FC236}">
                <a16:creationId xmlns:a16="http://schemas.microsoft.com/office/drawing/2014/main" id="{60E2E3CD-7B72-4D3C-BD2C-491513041565}"/>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
        <p:nvSpPr>
          <p:cNvPr id="18" name="Titolo 30">
            <a:extLst>
              <a:ext uri="{FF2B5EF4-FFF2-40B4-BE49-F238E27FC236}">
                <a16:creationId xmlns:a16="http://schemas.microsoft.com/office/drawing/2014/main" id="{F438BCEA-82AC-40EC-A034-8CAF56CA0034}"/>
              </a:ext>
            </a:extLst>
          </p:cNvPr>
          <p:cNvSpPr txBox="1">
            <a:spLocks/>
          </p:cNvSpPr>
          <p:nvPr/>
        </p:nvSpPr>
        <p:spPr>
          <a:xfrm>
            <a:off x="507029" y="494506"/>
            <a:ext cx="11391321" cy="9258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a:latin typeface="Book Antiqua" panose="02040602050305030304" pitchFamily="18" charset="0"/>
              </a:rPr>
              <a:t>How to detect distraction </a:t>
            </a:r>
            <a:r>
              <a:rPr lang="it-IT" sz="3200">
                <a:latin typeface="Book Antiqua" panose="02040602050305030304" pitchFamily="18" charset="0"/>
              </a:rPr>
              <a:t>(non-intrusive sensors)</a:t>
            </a:r>
            <a:endParaRPr lang="it-IT" sz="4000">
              <a:latin typeface="Book Antiqua" panose="02040602050305030304" pitchFamily="18" charset="0"/>
            </a:endParaRPr>
          </a:p>
        </p:txBody>
      </p:sp>
    </p:spTree>
    <p:extLst>
      <p:ext uri="{BB962C8B-B14F-4D97-AF65-F5344CB8AC3E}">
        <p14:creationId xmlns:p14="http://schemas.microsoft.com/office/powerpoint/2010/main" val="42896490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xit" presetSubtype="0" fill="hold" nodeType="clickEffect">
                                  <p:stCondLst>
                                    <p:cond delay="0"/>
                                  </p:stCondLst>
                                  <p:childTnLst>
                                    <p:anim calcmode="lin" valueType="num">
                                      <p:cBhvr>
                                        <p:cTn id="14" dur="1000"/>
                                        <p:tgtEl>
                                          <p:spTgt spid="8"/>
                                        </p:tgtEl>
                                        <p:attrNameLst>
                                          <p:attrName>ppt_w</p:attrName>
                                        </p:attrNameLst>
                                      </p:cBhvr>
                                      <p:tavLst>
                                        <p:tav tm="0">
                                          <p:val>
                                            <p:strVal val="ppt_w"/>
                                          </p:val>
                                        </p:tav>
                                        <p:tav tm="100000">
                                          <p:val>
                                            <p:fltVal val="0"/>
                                          </p:val>
                                        </p:tav>
                                      </p:tavLst>
                                    </p:anim>
                                    <p:anim calcmode="lin" valueType="num">
                                      <p:cBhvr>
                                        <p:cTn id="15" dur="1000"/>
                                        <p:tgtEl>
                                          <p:spTgt spid="8"/>
                                        </p:tgtEl>
                                        <p:attrNameLst>
                                          <p:attrName>ppt_h</p:attrName>
                                        </p:attrNameLst>
                                      </p:cBhvr>
                                      <p:tavLst>
                                        <p:tav tm="0">
                                          <p:val>
                                            <p:strVal val="ppt_h"/>
                                          </p:val>
                                        </p:tav>
                                        <p:tav tm="100000">
                                          <p:val>
                                            <p:fltVal val="0"/>
                                          </p:val>
                                        </p:tav>
                                      </p:tavLst>
                                    </p:anim>
                                    <p:anim calcmode="lin" valueType="num">
                                      <p:cBhvr>
                                        <p:cTn id="16" dur="1000"/>
                                        <p:tgtEl>
                                          <p:spTgt spid="8"/>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7" dur="1000"/>
                                        <p:tgtEl>
                                          <p:spTgt spid="8"/>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 dur="1" fill="hold">
                                          <p:stCondLst>
                                            <p:cond delay="9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2">
            <a:extLst>
              <a:ext uri="{FF2B5EF4-FFF2-40B4-BE49-F238E27FC236}">
                <a16:creationId xmlns:a16="http://schemas.microsoft.com/office/drawing/2014/main" id="{1618351D-FD22-72B0-B241-3FC9FB2006C0}"/>
              </a:ext>
            </a:extLst>
          </p:cNvPr>
          <p:cNvPicPr>
            <a:picLocks noChangeAspect="1"/>
          </p:cNvPicPr>
          <p:nvPr/>
        </p:nvPicPr>
        <p:blipFill rotWithShape="1">
          <a:blip r:embed="rId3">
            <a:extLst>
              <a:ext uri="{28A0092B-C50C-407E-A947-70E740481C1C}">
                <a14:useLocalDpi xmlns:a14="http://schemas.microsoft.com/office/drawing/2010/main" val="0"/>
              </a:ext>
            </a:extLst>
          </a:blip>
          <a:srcRect l="-97" t="-537" r="2590" b="537"/>
          <a:stretch/>
        </p:blipFill>
        <p:spPr>
          <a:xfrm>
            <a:off x="1163123" y="1394606"/>
            <a:ext cx="6241102" cy="4797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magine 4">
            <a:extLst>
              <a:ext uri="{FF2B5EF4-FFF2-40B4-BE49-F238E27FC236}">
                <a16:creationId xmlns:a16="http://schemas.microsoft.com/office/drawing/2014/main" id="{B27BC79D-EBC3-9253-D546-395110CFD8D1}"/>
              </a:ext>
            </a:extLst>
          </p:cNvPr>
          <p:cNvPicPr>
            <a:picLocks noChangeAspect="1"/>
          </p:cNvPicPr>
          <p:nvPr/>
        </p:nvPicPr>
        <p:blipFill rotWithShape="1">
          <a:blip r:embed="rId4">
            <a:extLst>
              <a:ext uri="{28A0092B-C50C-407E-A947-70E740481C1C}">
                <a14:useLocalDpi xmlns:a14="http://schemas.microsoft.com/office/drawing/2010/main" val="0"/>
              </a:ext>
            </a:extLst>
          </a:blip>
          <a:srcRect t="-765" b="13746"/>
          <a:stretch/>
        </p:blipFill>
        <p:spPr>
          <a:xfrm>
            <a:off x="7708759" y="1486082"/>
            <a:ext cx="3999537" cy="2837440"/>
          </a:xfrm>
          <a:prstGeom prst="rect">
            <a:avLst/>
          </a:prstGeom>
        </p:spPr>
      </p:pic>
      <p:sp>
        <p:nvSpPr>
          <p:cNvPr id="6" name="CasellaDiTesto 5">
            <a:extLst>
              <a:ext uri="{FF2B5EF4-FFF2-40B4-BE49-F238E27FC236}">
                <a16:creationId xmlns:a16="http://schemas.microsoft.com/office/drawing/2014/main" id="{1BDF8926-7261-45D2-848A-46490E7BBB7D}"/>
              </a:ext>
            </a:extLst>
          </p:cNvPr>
          <p:cNvSpPr txBox="1"/>
          <p:nvPr/>
        </p:nvSpPr>
        <p:spPr>
          <a:xfrm>
            <a:off x="7708759" y="4682301"/>
            <a:ext cx="3739511" cy="1200329"/>
          </a:xfrm>
          <a:prstGeom prst="rect">
            <a:avLst/>
          </a:prstGeom>
          <a:noFill/>
        </p:spPr>
        <p:txBody>
          <a:bodyPr wrap="square" rtlCol="0">
            <a:spAutoFit/>
          </a:bodyPr>
          <a:lstStyle/>
          <a:p>
            <a:pPr marL="285750" indent="-285750">
              <a:buFont typeface="Arial" panose="020B0604020202020204" pitchFamily="34" charset="0"/>
              <a:buChar char="•"/>
            </a:pPr>
            <a:r>
              <a:rPr lang="en-GB">
                <a:latin typeface="Book Antiqua" panose="02040602050305030304" pitchFamily="18" charset="0"/>
              </a:rPr>
              <a:t>It is also possible to evaluate a lot of aspects from analyzing the eye behaviour while driving in different conditions.</a:t>
            </a:r>
          </a:p>
        </p:txBody>
      </p:sp>
      <p:sp>
        <p:nvSpPr>
          <p:cNvPr id="9" name="Segnaposto contenuto 2">
            <a:extLst>
              <a:ext uri="{FF2B5EF4-FFF2-40B4-BE49-F238E27FC236}">
                <a16:creationId xmlns:a16="http://schemas.microsoft.com/office/drawing/2014/main" id="{479CD60E-A183-49BC-A9B5-DBA44EBDB7C7}"/>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
        <p:nvSpPr>
          <p:cNvPr id="12" name="Titolo 30">
            <a:extLst>
              <a:ext uri="{FF2B5EF4-FFF2-40B4-BE49-F238E27FC236}">
                <a16:creationId xmlns:a16="http://schemas.microsoft.com/office/drawing/2014/main" id="{B68EE250-77F5-4272-8E6B-9F81D747BC56}"/>
              </a:ext>
            </a:extLst>
          </p:cNvPr>
          <p:cNvSpPr>
            <a:spLocks noGrp="1"/>
          </p:cNvSpPr>
          <p:nvPr>
            <p:ph type="title"/>
          </p:nvPr>
        </p:nvSpPr>
        <p:spPr>
          <a:xfrm>
            <a:off x="507029" y="494506"/>
            <a:ext cx="11391321" cy="925849"/>
          </a:xfrm>
        </p:spPr>
        <p:txBody>
          <a:bodyPr>
            <a:noAutofit/>
          </a:bodyPr>
          <a:lstStyle/>
          <a:p>
            <a:r>
              <a:rPr lang="it-IT" sz="4000">
                <a:latin typeface="Book Antiqua" panose="02040602050305030304" pitchFamily="18" charset="0"/>
              </a:rPr>
              <a:t>How to </a:t>
            </a:r>
            <a:r>
              <a:rPr lang="it-IT" sz="4000" err="1">
                <a:latin typeface="Book Antiqua" panose="02040602050305030304" pitchFamily="18" charset="0"/>
              </a:rPr>
              <a:t>detect</a:t>
            </a:r>
            <a:r>
              <a:rPr lang="it-IT" sz="4000">
                <a:latin typeface="Book Antiqua" panose="02040602050305030304" pitchFamily="18" charset="0"/>
              </a:rPr>
              <a:t> </a:t>
            </a:r>
            <a:r>
              <a:rPr lang="it-IT" sz="4000" err="1">
                <a:latin typeface="Book Antiqua" panose="02040602050305030304" pitchFamily="18" charset="0"/>
              </a:rPr>
              <a:t>distraction</a:t>
            </a:r>
            <a:r>
              <a:rPr lang="it-IT" sz="4000">
                <a:latin typeface="Book Antiqua" panose="02040602050305030304" pitchFamily="18" charset="0"/>
              </a:rPr>
              <a:t> </a:t>
            </a:r>
            <a:r>
              <a:rPr lang="it-IT" sz="3200">
                <a:latin typeface="Book Antiqua" panose="02040602050305030304" pitchFamily="18" charset="0"/>
              </a:rPr>
              <a:t>(intrusive </a:t>
            </a:r>
            <a:r>
              <a:rPr lang="it-IT" sz="3200" err="1">
                <a:latin typeface="Book Antiqua" panose="02040602050305030304" pitchFamily="18" charset="0"/>
              </a:rPr>
              <a:t>sensors</a:t>
            </a:r>
            <a:r>
              <a:rPr lang="it-IT" sz="3200">
                <a:latin typeface="Book Antiqua" panose="02040602050305030304" pitchFamily="18" charset="0"/>
              </a:rPr>
              <a:t>)</a:t>
            </a:r>
            <a:endParaRPr lang="it-IT" sz="4000">
              <a:latin typeface="Book Antiqua" panose="02040602050305030304" pitchFamily="18" charset="0"/>
            </a:endParaRPr>
          </a:p>
        </p:txBody>
      </p:sp>
    </p:spTree>
    <p:extLst>
      <p:ext uri="{BB962C8B-B14F-4D97-AF65-F5344CB8AC3E}">
        <p14:creationId xmlns:p14="http://schemas.microsoft.com/office/powerpoint/2010/main" val="3959260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30">
            <a:extLst>
              <a:ext uri="{FF2B5EF4-FFF2-40B4-BE49-F238E27FC236}">
                <a16:creationId xmlns:a16="http://schemas.microsoft.com/office/drawing/2014/main" id="{002CB999-937A-4032-A3F7-05E3DFD934E2}"/>
              </a:ext>
            </a:extLst>
          </p:cNvPr>
          <p:cNvSpPr>
            <a:spLocks noGrp="1"/>
          </p:cNvSpPr>
          <p:nvPr>
            <p:ph type="title"/>
          </p:nvPr>
        </p:nvSpPr>
        <p:spPr>
          <a:xfrm>
            <a:off x="507030" y="494506"/>
            <a:ext cx="10515600" cy="925849"/>
          </a:xfrm>
        </p:spPr>
        <p:txBody>
          <a:bodyPr>
            <a:normAutofit/>
          </a:bodyPr>
          <a:lstStyle/>
          <a:p>
            <a:r>
              <a:rPr lang="it-IT" sz="4000" err="1">
                <a:latin typeface="Book Antiqua" panose="02040602050305030304" pitchFamily="18" charset="0"/>
              </a:rPr>
              <a:t>Conclusions</a:t>
            </a:r>
            <a:endParaRPr lang="it-IT" sz="4000">
              <a:latin typeface="Book Antiqua" panose="02040602050305030304" pitchFamily="18" charset="0"/>
            </a:endParaRPr>
          </a:p>
        </p:txBody>
      </p:sp>
      <p:sp>
        <p:nvSpPr>
          <p:cNvPr id="2" name="CasellaDiTesto 1">
            <a:extLst>
              <a:ext uri="{FF2B5EF4-FFF2-40B4-BE49-F238E27FC236}">
                <a16:creationId xmlns:a16="http://schemas.microsoft.com/office/drawing/2014/main" id="{32AC644E-8047-49A8-A99F-425DE47049F8}"/>
              </a:ext>
            </a:extLst>
          </p:cNvPr>
          <p:cNvSpPr txBox="1"/>
          <p:nvPr/>
        </p:nvSpPr>
        <p:spPr>
          <a:xfrm>
            <a:off x="1642121" y="4997745"/>
            <a:ext cx="9542552" cy="1477328"/>
          </a:xfrm>
          <a:prstGeom prst="rect">
            <a:avLst/>
          </a:prstGeom>
          <a:noFill/>
        </p:spPr>
        <p:txBody>
          <a:bodyPr wrap="square" rtlCol="0">
            <a:spAutoFit/>
          </a:bodyPr>
          <a:lstStyle/>
          <a:p>
            <a:pPr marL="285750" indent="-285750">
              <a:buFont typeface="Arial" panose="020B0604020202020204" pitchFamily="34" charset="0"/>
              <a:buChar char="•"/>
            </a:pPr>
            <a:r>
              <a:rPr lang="it-IT">
                <a:latin typeface="Book Antiqua" panose="02040602050305030304" pitchFamily="18" charset="0"/>
              </a:rPr>
              <a:t>Drivers </a:t>
            </a:r>
            <a:r>
              <a:rPr lang="it-IT" err="1">
                <a:latin typeface="Book Antiqua" panose="02040602050305030304" pitchFamily="18" charset="0"/>
              </a:rPr>
              <a:t>will</a:t>
            </a:r>
            <a:r>
              <a:rPr lang="it-IT">
                <a:latin typeface="Book Antiqua" panose="02040602050305030304" pitchFamily="18" charset="0"/>
              </a:rPr>
              <a:t> </a:t>
            </a:r>
            <a:r>
              <a:rPr lang="it-IT" err="1">
                <a:latin typeface="Book Antiqua" panose="02040602050305030304" pitchFamily="18" charset="0"/>
              </a:rPr>
              <a:t>still</a:t>
            </a:r>
            <a:r>
              <a:rPr lang="it-IT">
                <a:latin typeface="Book Antiqua" panose="02040602050305030304" pitchFamily="18" charset="0"/>
              </a:rPr>
              <a:t> </a:t>
            </a:r>
            <a:r>
              <a:rPr lang="it-IT" err="1">
                <a:latin typeface="Book Antiqua" panose="02040602050305030304" pitchFamily="18" charset="0"/>
              </a:rPr>
              <a:t>have</a:t>
            </a:r>
            <a:r>
              <a:rPr lang="it-IT">
                <a:latin typeface="Book Antiqua" panose="02040602050305030304" pitchFamily="18" charset="0"/>
              </a:rPr>
              <a:t> to be </a:t>
            </a:r>
            <a:r>
              <a:rPr lang="it-IT" err="1">
                <a:latin typeface="Book Antiqua" panose="02040602050305030304" pitchFamily="18" charset="0"/>
              </a:rPr>
              <a:t>attentive</a:t>
            </a:r>
            <a:r>
              <a:rPr lang="it-IT">
                <a:latin typeface="Book Antiqua" panose="02040602050305030304" pitchFamily="18" charset="0"/>
              </a:rPr>
              <a:t> </a:t>
            </a:r>
          </a:p>
          <a:p>
            <a:pPr marL="285750" indent="-285750">
              <a:buFont typeface="Arial" panose="020B0604020202020204" pitchFamily="34" charset="0"/>
              <a:buChar char="•"/>
            </a:pPr>
            <a:r>
              <a:rPr lang="en-GB">
                <a:latin typeface="Book Antiqua" panose="02040602050305030304" pitchFamily="18" charset="0"/>
              </a:rPr>
              <a:t>Vehicle manufacturers will expand sensors technologies for a better interpretation of vehicle external and internal environment</a:t>
            </a:r>
          </a:p>
          <a:p>
            <a:pPr marL="285750" indent="-285750">
              <a:buFont typeface="Arial" panose="020B0604020202020204" pitchFamily="34" charset="0"/>
              <a:buChar char="•"/>
            </a:pPr>
            <a:r>
              <a:rPr lang="it-IT" err="1">
                <a:latin typeface="Book Antiqua" panose="02040602050305030304" pitchFamily="18" charset="0"/>
              </a:rPr>
              <a:t>Distraction</a:t>
            </a:r>
            <a:r>
              <a:rPr lang="it-IT">
                <a:latin typeface="Book Antiqua" panose="02040602050305030304" pitchFamily="18" charset="0"/>
              </a:rPr>
              <a:t> detection systems </a:t>
            </a:r>
            <a:r>
              <a:rPr lang="it-IT" err="1">
                <a:latin typeface="Book Antiqua" panose="02040602050305030304" pitchFamily="18" charset="0"/>
              </a:rPr>
              <a:t>will</a:t>
            </a:r>
            <a:r>
              <a:rPr lang="it-IT">
                <a:latin typeface="Book Antiqua" panose="02040602050305030304" pitchFamily="18" charset="0"/>
              </a:rPr>
              <a:t> be more and more </a:t>
            </a:r>
            <a:r>
              <a:rPr lang="it-IT" err="1">
                <a:latin typeface="Book Antiqua" panose="02040602050305030304" pitchFamily="18" charset="0"/>
              </a:rPr>
              <a:t>important</a:t>
            </a:r>
            <a:r>
              <a:rPr lang="it-IT">
                <a:latin typeface="Book Antiqua" panose="02040602050305030304" pitchFamily="18" charset="0"/>
              </a:rPr>
              <a:t> </a:t>
            </a:r>
            <a:r>
              <a:rPr lang="it-IT" err="1">
                <a:latin typeface="Book Antiqua" panose="02040602050305030304" pitchFamily="18" charset="0"/>
              </a:rPr>
              <a:t>both</a:t>
            </a:r>
            <a:r>
              <a:rPr lang="it-IT">
                <a:latin typeface="Book Antiqua" panose="02040602050305030304" pitchFamily="18" charset="0"/>
              </a:rPr>
              <a:t> </a:t>
            </a:r>
            <a:r>
              <a:rPr lang="it-IT" err="1">
                <a:latin typeface="Book Antiqua" panose="02040602050305030304" pitchFamily="18" charset="0"/>
              </a:rPr>
              <a:t>if</a:t>
            </a:r>
            <a:r>
              <a:rPr lang="it-IT">
                <a:latin typeface="Book Antiqua" panose="02040602050305030304" pitchFamily="18" charset="0"/>
              </a:rPr>
              <a:t> the </a:t>
            </a:r>
            <a:r>
              <a:rPr lang="it-IT" err="1">
                <a:latin typeface="Book Antiqua" panose="02040602050305030304" pitchFamily="18" charset="0"/>
              </a:rPr>
              <a:t>autonoumous</a:t>
            </a:r>
            <a:r>
              <a:rPr lang="it-IT">
                <a:latin typeface="Book Antiqua" panose="02040602050305030304" pitchFamily="18" charset="0"/>
              </a:rPr>
              <a:t> </a:t>
            </a:r>
            <a:r>
              <a:rPr lang="it-IT" err="1">
                <a:latin typeface="Book Antiqua" panose="02040602050305030304" pitchFamily="18" charset="0"/>
              </a:rPr>
              <a:t>level</a:t>
            </a:r>
            <a:r>
              <a:rPr lang="it-IT">
                <a:latin typeface="Book Antiqua" panose="02040602050305030304" pitchFamily="18" charset="0"/>
              </a:rPr>
              <a:t> </a:t>
            </a:r>
            <a:r>
              <a:rPr lang="it-IT" err="1">
                <a:latin typeface="Book Antiqua" panose="02040602050305030304" pitchFamily="18" charset="0"/>
              </a:rPr>
              <a:t>increase</a:t>
            </a:r>
            <a:r>
              <a:rPr lang="it-IT">
                <a:latin typeface="Book Antiqua" panose="02040602050305030304" pitchFamily="18" charset="0"/>
              </a:rPr>
              <a:t> or decrease</a:t>
            </a:r>
          </a:p>
        </p:txBody>
      </p:sp>
      <p:pic>
        <p:nvPicPr>
          <p:cNvPr id="5" name="Immagine 4">
            <a:extLst>
              <a:ext uri="{FF2B5EF4-FFF2-40B4-BE49-F238E27FC236}">
                <a16:creationId xmlns:a16="http://schemas.microsoft.com/office/drawing/2014/main" id="{CFA5F558-F713-40BD-937A-236FDCB3DF36}"/>
              </a:ext>
            </a:extLst>
          </p:cNvPr>
          <p:cNvPicPr>
            <a:picLocks noChangeAspect="1"/>
          </p:cNvPicPr>
          <p:nvPr/>
        </p:nvPicPr>
        <p:blipFill rotWithShape="1">
          <a:blip r:embed="rId3">
            <a:extLst>
              <a:ext uri="{28A0092B-C50C-407E-A947-70E740481C1C}">
                <a14:useLocalDpi xmlns:a14="http://schemas.microsoft.com/office/drawing/2010/main" val="0"/>
              </a:ext>
            </a:extLst>
          </a:blip>
          <a:srcRect t="7144" b="6350"/>
          <a:stretch/>
        </p:blipFill>
        <p:spPr>
          <a:xfrm>
            <a:off x="1741953" y="1420355"/>
            <a:ext cx="8708093" cy="3577390"/>
          </a:xfrm>
          <a:prstGeom prst="rect">
            <a:avLst/>
          </a:prstGeom>
        </p:spPr>
      </p:pic>
      <p:sp>
        <p:nvSpPr>
          <p:cNvPr id="21" name="Segnaposto contenuto 2">
            <a:extLst>
              <a:ext uri="{FF2B5EF4-FFF2-40B4-BE49-F238E27FC236}">
                <a16:creationId xmlns:a16="http://schemas.microsoft.com/office/drawing/2014/main" id="{67068FF8-88C3-4655-9BA9-3C4D4D6C8EA7}"/>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Tree>
    <p:extLst>
      <p:ext uri="{BB962C8B-B14F-4D97-AF65-F5344CB8AC3E}">
        <p14:creationId xmlns:p14="http://schemas.microsoft.com/office/powerpoint/2010/main" val="463140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8000"/>
            <a:lum/>
          </a:blip>
          <a:srcRect/>
          <a:stretch>
            <a:fillRect t="-9000" b="-9000"/>
          </a:stretch>
        </a:blipFill>
        <a:effectLst/>
      </p:bgPr>
    </p:bg>
    <p:spTree>
      <p:nvGrpSpPr>
        <p:cNvPr id="1" name=""/>
        <p:cNvGrpSpPr/>
        <p:nvPr/>
      </p:nvGrpSpPr>
      <p:grpSpPr>
        <a:xfrm>
          <a:off x="0" y="0"/>
          <a:ext cx="0" cy="0"/>
          <a:chOff x="0" y="0"/>
          <a:chExt cx="0" cy="0"/>
        </a:xfrm>
      </p:grpSpPr>
      <p:pic>
        <p:nvPicPr>
          <p:cNvPr id="25" name="Immagine 24">
            <a:extLst>
              <a:ext uri="{FF2B5EF4-FFF2-40B4-BE49-F238E27FC236}">
                <a16:creationId xmlns:a16="http://schemas.microsoft.com/office/drawing/2014/main" id="{E0ACBA11-65B0-471E-8608-E090AC029E3E}"/>
              </a:ext>
            </a:extLst>
          </p:cNvPr>
          <p:cNvPicPr>
            <a:picLocks noChangeAspect="1"/>
          </p:cNvPicPr>
          <p:nvPr/>
        </p:nvPicPr>
        <p:blipFill>
          <a:blip r:embed="rId4">
            <a:alphaModFix amt="50000"/>
          </a:blip>
          <a:stretch>
            <a:fillRect/>
          </a:stretch>
        </p:blipFill>
        <p:spPr>
          <a:xfrm>
            <a:off x="7300165" y="808121"/>
            <a:ext cx="4386263" cy="5241757"/>
          </a:xfrm>
          <a:prstGeom prst="rect">
            <a:avLst/>
          </a:prstGeom>
          <a:solidFill>
            <a:srgbClr val="FFFFFF">
              <a:shade val="85000"/>
              <a:alpha val="75000"/>
            </a:srgbClr>
          </a:solidFill>
          <a:ln w="88900" cap="sq">
            <a:solidFill>
              <a:srgbClr val="FFFFFF">
                <a:alpha val="75000"/>
              </a:srgbClr>
            </a:solidFill>
            <a:miter lim="800000"/>
          </a:ln>
          <a:effectLst>
            <a:outerShdw dist="18000" dir="5400000" algn="tl" rotWithShape="0">
              <a:srgbClr val="000000">
                <a:alpha val="46000"/>
              </a:srgbClr>
            </a:outerShdw>
          </a:effectLst>
          <a:scene3d>
            <a:camera prst="orthographicFront"/>
            <a:lightRig rig="twoPt" dir="t">
              <a:rot lat="0" lon="0" rev="7200000"/>
            </a:lightRig>
          </a:scene3d>
          <a:sp3d>
            <a:bevelT w="25400" h="19050"/>
            <a:contourClr>
              <a:srgbClr val="FFFFFF"/>
            </a:contourClr>
          </a:sp3d>
        </p:spPr>
      </p:pic>
      <p:sp>
        <p:nvSpPr>
          <p:cNvPr id="35" name="Titolo 1">
            <a:extLst>
              <a:ext uri="{FF2B5EF4-FFF2-40B4-BE49-F238E27FC236}">
                <a16:creationId xmlns:a16="http://schemas.microsoft.com/office/drawing/2014/main" id="{D7A64D0E-61AF-43F2-A288-099C10720A90}"/>
              </a:ext>
            </a:extLst>
          </p:cNvPr>
          <p:cNvSpPr txBox="1">
            <a:spLocks/>
          </p:cNvSpPr>
          <p:nvPr/>
        </p:nvSpPr>
        <p:spPr>
          <a:xfrm>
            <a:off x="7504890" y="808121"/>
            <a:ext cx="3941683" cy="1489620"/>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atin typeface="Book Antiqua" panose="02040602050305030304" pitchFamily="18" charset="0"/>
              </a:rPr>
              <a:t>Papers</a:t>
            </a:r>
            <a:endParaRPr lang="en-US" sz="4000">
              <a:latin typeface="Book Antiqua" panose="02040602050305030304" pitchFamily="18" charset="0"/>
            </a:endParaRPr>
          </a:p>
        </p:txBody>
      </p:sp>
      <p:sp>
        <p:nvSpPr>
          <p:cNvPr id="36" name="Segnaposto contenuto 2">
            <a:extLst>
              <a:ext uri="{FF2B5EF4-FFF2-40B4-BE49-F238E27FC236}">
                <a16:creationId xmlns:a16="http://schemas.microsoft.com/office/drawing/2014/main" id="{681E7FBE-BF51-4960-BDBF-4212CC7F5479}"/>
              </a:ext>
            </a:extLst>
          </p:cNvPr>
          <p:cNvSpPr txBox="1">
            <a:spLocks/>
          </p:cNvSpPr>
          <p:nvPr/>
        </p:nvSpPr>
        <p:spPr>
          <a:xfrm>
            <a:off x="7499305" y="3197496"/>
            <a:ext cx="3764826" cy="593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latin typeface="Book Antiqua" panose="02040602050305030304" pitchFamily="18" charset="0"/>
            </a:endParaRPr>
          </a:p>
        </p:txBody>
      </p:sp>
      <p:sp>
        <p:nvSpPr>
          <p:cNvPr id="37" name="Segnaposto contenuto 2">
            <a:extLst>
              <a:ext uri="{FF2B5EF4-FFF2-40B4-BE49-F238E27FC236}">
                <a16:creationId xmlns:a16="http://schemas.microsoft.com/office/drawing/2014/main" id="{7C3200E1-BBEE-4354-8B34-1126B71C5447}"/>
              </a:ext>
            </a:extLst>
          </p:cNvPr>
          <p:cNvSpPr txBox="1">
            <a:spLocks/>
          </p:cNvSpPr>
          <p:nvPr/>
        </p:nvSpPr>
        <p:spPr>
          <a:xfrm>
            <a:off x="7499305" y="4547655"/>
            <a:ext cx="3764826" cy="939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latin typeface="Book Antiqua" panose="02040602050305030304" pitchFamily="18" charset="0"/>
            </a:endParaRPr>
          </a:p>
        </p:txBody>
      </p:sp>
      <p:sp>
        <p:nvSpPr>
          <p:cNvPr id="38" name="CasellaDiTesto 37">
            <a:extLst>
              <a:ext uri="{FF2B5EF4-FFF2-40B4-BE49-F238E27FC236}">
                <a16:creationId xmlns:a16="http://schemas.microsoft.com/office/drawing/2014/main" id="{0A79132E-B4F2-4788-8412-F11F791E6088}"/>
              </a:ext>
            </a:extLst>
          </p:cNvPr>
          <p:cNvSpPr txBox="1"/>
          <p:nvPr/>
        </p:nvSpPr>
        <p:spPr>
          <a:xfrm>
            <a:off x="7499305" y="2233216"/>
            <a:ext cx="3941683" cy="923330"/>
          </a:xfrm>
          <a:prstGeom prst="rect">
            <a:avLst/>
          </a:prstGeom>
          <a:noFill/>
        </p:spPr>
        <p:txBody>
          <a:bodyPr wrap="square">
            <a:spAutoFit/>
          </a:bodyPr>
          <a:lstStyle/>
          <a:p>
            <a:pPr marL="0" indent="0">
              <a:buNone/>
            </a:pPr>
            <a:r>
              <a:rPr lang="en-US" sz="1800" b="1">
                <a:latin typeface="Book Antiqua" panose="02040602050305030304" pitchFamily="18" charset="0"/>
              </a:rPr>
              <a:t>Driver Distraction Detection Methods: A Literature Review and Framework</a:t>
            </a:r>
          </a:p>
        </p:txBody>
      </p:sp>
      <p:sp>
        <p:nvSpPr>
          <p:cNvPr id="39" name="CasellaDiTesto 38">
            <a:extLst>
              <a:ext uri="{FF2B5EF4-FFF2-40B4-BE49-F238E27FC236}">
                <a16:creationId xmlns:a16="http://schemas.microsoft.com/office/drawing/2014/main" id="{7BEFF56D-2EE1-4CCD-9246-79F977AB537E}"/>
              </a:ext>
            </a:extLst>
          </p:cNvPr>
          <p:cNvSpPr txBox="1"/>
          <p:nvPr/>
        </p:nvSpPr>
        <p:spPr>
          <a:xfrm>
            <a:off x="7499305" y="3664079"/>
            <a:ext cx="3941683" cy="646331"/>
          </a:xfrm>
          <a:prstGeom prst="rect">
            <a:avLst/>
          </a:prstGeom>
          <a:noFill/>
        </p:spPr>
        <p:txBody>
          <a:bodyPr wrap="square">
            <a:spAutoFit/>
          </a:bodyPr>
          <a:lstStyle/>
          <a:p>
            <a:pPr marL="0" indent="0">
              <a:buNone/>
            </a:pPr>
            <a:r>
              <a:rPr lang="en-US" sz="1800" i="1">
                <a:latin typeface="Book Antiqua" panose="02040602050305030304" pitchFamily="18" charset="0"/>
              </a:rPr>
              <a:t>Review of the published scientific literature</a:t>
            </a:r>
          </a:p>
        </p:txBody>
      </p:sp>
      <p:sp>
        <p:nvSpPr>
          <p:cNvPr id="40" name="CasellaDiTesto 39">
            <a:extLst>
              <a:ext uri="{FF2B5EF4-FFF2-40B4-BE49-F238E27FC236}">
                <a16:creationId xmlns:a16="http://schemas.microsoft.com/office/drawing/2014/main" id="{9D42719D-3AE0-44BB-A15B-D110B238FA1A}"/>
              </a:ext>
            </a:extLst>
          </p:cNvPr>
          <p:cNvSpPr txBox="1"/>
          <p:nvPr/>
        </p:nvSpPr>
        <p:spPr>
          <a:xfrm>
            <a:off x="7499305" y="4481503"/>
            <a:ext cx="3941683" cy="646331"/>
          </a:xfrm>
          <a:prstGeom prst="rect">
            <a:avLst/>
          </a:prstGeom>
          <a:noFill/>
        </p:spPr>
        <p:txBody>
          <a:bodyPr wrap="square">
            <a:spAutoFit/>
          </a:bodyPr>
          <a:lstStyle/>
          <a:p>
            <a:pPr marL="0" indent="0">
              <a:buNone/>
            </a:pPr>
            <a:r>
              <a:rPr lang="en-US" sz="1800" b="1">
                <a:latin typeface="Book Antiqua" panose="02040602050305030304" pitchFamily="18" charset="0"/>
              </a:rPr>
              <a:t>Driver Distraction Recognition Based on Smartphone Sensor Data</a:t>
            </a:r>
          </a:p>
        </p:txBody>
      </p:sp>
      <p:sp>
        <p:nvSpPr>
          <p:cNvPr id="41" name="CasellaDiTesto 40">
            <a:extLst>
              <a:ext uri="{FF2B5EF4-FFF2-40B4-BE49-F238E27FC236}">
                <a16:creationId xmlns:a16="http://schemas.microsoft.com/office/drawing/2014/main" id="{8E20DD10-36B3-4B37-B469-1896FE0FEC37}"/>
              </a:ext>
            </a:extLst>
          </p:cNvPr>
          <p:cNvSpPr txBox="1"/>
          <p:nvPr/>
        </p:nvSpPr>
        <p:spPr>
          <a:xfrm>
            <a:off x="7499305" y="5478934"/>
            <a:ext cx="3941683" cy="369332"/>
          </a:xfrm>
          <a:prstGeom prst="rect">
            <a:avLst/>
          </a:prstGeom>
          <a:noFill/>
        </p:spPr>
        <p:txBody>
          <a:bodyPr wrap="square">
            <a:spAutoFit/>
          </a:bodyPr>
          <a:lstStyle/>
          <a:p>
            <a:pPr marL="0" indent="0">
              <a:buNone/>
            </a:pPr>
            <a:r>
              <a:rPr lang="en-US" sz="1800" i="1">
                <a:latin typeface="Book Antiqua" panose="02040602050305030304" pitchFamily="18" charset="0"/>
              </a:rPr>
              <a:t>A direct research experience</a:t>
            </a:r>
            <a:endParaRPr lang="en-US" sz="1800" b="1">
              <a:latin typeface="Book Antiqua" panose="02040602050305030304" pitchFamily="18" charset="0"/>
            </a:endParaRPr>
          </a:p>
        </p:txBody>
      </p:sp>
      <p:sp>
        <p:nvSpPr>
          <p:cNvPr id="42" name="CasellaDiTesto 41">
            <a:extLst>
              <a:ext uri="{FF2B5EF4-FFF2-40B4-BE49-F238E27FC236}">
                <a16:creationId xmlns:a16="http://schemas.microsoft.com/office/drawing/2014/main" id="{6AB9B5CB-B206-43AF-9892-C247A932432E}"/>
              </a:ext>
            </a:extLst>
          </p:cNvPr>
          <p:cNvSpPr txBox="1"/>
          <p:nvPr/>
        </p:nvSpPr>
        <p:spPr>
          <a:xfrm>
            <a:off x="7504890" y="3098777"/>
            <a:ext cx="3941683" cy="523220"/>
          </a:xfrm>
          <a:prstGeom prst="rect">
            <a:avLst/>
          </a:prstGeom>
          <a:noFill/>
        </p:spPr>
        <p:txBody>
          <a:bodyPr wrap="square">
            <a:spAutoFit/>
          </a:bodyPr>
          <a:lstStyle/>
          <a:p>
            <a:pPr algn="l"/>
            <a:r>
              <a:rPr lang="it-IT" sz="1400" b="1" i="0" u="none" strike="noStrike" baseline="0">
                <a:latin typeface="Book Antiqua" panose="02040602050305030304" pitchFamily="18" charset="0"/>
              </a:rPr>
              <a:t>Alexey </a:t>
            </a:r>
            <a:r>
              <a:rPr lang="it-IT" sz="1400" b="1" i="0" u="none" strike="noStrike" baseline="0" err="1">
                <a:latin typeface="Book Antiqua" panose="02040602050305030304" pitchFamily="18" charset="0"/>
              </a:rPr>
              <a:t>kashevnik</a:t>
            </a:r>
            <a:r>
              <a:rPr lang="it-IT" sz="1400" b="1" i="0" u="none" strike="noStrike" baseline="0">
                <a:latin typeface="Book Antiqua" panose="02040602050305030304" pitchFamily="18" charset="0"/>
              </a:rPr>
              <a:t>, </a:t>
            </a:r>
            <a:r>
              <a:rPr lang="it-IT" sz="1400" b="1">
                <a:latin typeface="Book Antiqua" panose="02040602050305030304" pitchFamily="18" charset="0"/>
              </a:rPr>
              <a:t>R</a:t>
            </a:r>
            <a:r>
              <a:rPr lang="it-IT" sz="1400" b="1" i="0" u="none" strike="noStrike" baseline="0">
                <a:latin typeface="Book Antiqua" panose="02040602050305030304" pitchFamily="18" charset="0"/>
              </a:rPr>
              <a:t>oman </a:t>
            </a:r>
            <a:r>
              <a:rPr lang="it-IT" sz="1400" b="1" i="0" u="none" strike="noStrike" baseline="0" err="1">
                <a:latin typeface="Book Antiqua" panose="02040602050305030304" pitchFamily="18" charset="0"/>
              </a:rPr>
              <a:t>Shchedrin</a:t>
            </a:r>
            <a:r>
              <a:rPr lang="it-IT" sz="1400" b="1" i="0" u="none" strike="noStrike" baseline="0">
                <a:latin typeface="Book Antiqua" panose="02040602050305030304" pitchFamily="18" charset="0"/>
              </a:rPr>
              <a:t>, </a:t>
            </a:r>
            <a:r>
              <a:rPr lang="it-IT" sz="1400" b="1">
                <a:latin typeface="Book Antiqua" panose="02040602050305030304" pitchFamily="18" charset="0"/>
              </a:rPr>
              <a:t>C</a:t>
            </a:r>
            <a:r>
              <a:rPr lang="it-IT" sz="1400" b="1" i="0" u="none" strike="noStrike" baseline="0">
                <a:latin typeface="Book Antiqua" panose="02040602050305030304" pitchFamily="18" charset="0"/>
              </a:rPr>
              <a:t>hristian </a:t>
            </a:r>
            <a:r>
              <a:rPr lang="it-IT" sz="1400" b="1" i="0" u="none" strike="noStrike" baseline="0" err="1">
                <a:latin typeface="Book Antiqua" panose="02040602050305030304" pitchFamily="18" charset="0"/>
              </a:rPr>
              <a:t>Kaise</a:t>
            </a:r>
            <a:r>
              <a:rPr lang="it-IT" sz="1400" b="1" i="0" u="none" strike="noStrike" baseline="0">
                <a:latin typeface="Book Antiqua" panose="02040602050305030304" pitchFamily="18" charset="0"/>
              </a:rPr>
              <a:t>, Alexander </a:t>
            </a:r>
            <a:r>
              <a:rPr lang="it-IT" sz="1400" b="1" i="0" u="none" strike="noStrike" baseline="0" err="1">
                <a:latin typeface="Book Antiqua" panose="02040602050305030304" pitchFamily="18" charset="0"/>
              </a:rPr>
              <a:t>stocker</a:t>
            </a:r>
            <a:endParaRPr lang="it-IT" sz="1400" b="1">
              <a:latin typeface="Book Antiqua" panose="02040602050305030304" pitchFamily="18" charset="0"/>
            </a:endParaRPr>
          </a:p>
        </p:txBody>
      </p:sp>
      <p:sp>
        <p:nvSpPr>
          <p:cNvPr id="43" name="CasellaDiTesto 42">
            <a:extLst>
              <a:ext uri="{FF2B5EF4-FFF2-40B4-BE49-F238E27FC236}">
                <a16:creationId xmlns:a16="http://schemas.microsoft.com/office/drawing/2014/main" id="{0976EF69-968C-4B39-84E4-278E525805A4}"/>
              </a:ext>
            </a:extLst>
          </p:cNvPr>
          <p:cNvSpPr txBox="1"/>
          <p:nvPr/>
        </p:nvSpPr>
        <p:spPr>
          <a:xfrm>
            <a:off x="7499305" y="5082789"/>
            <a:ext cx="3941683" cy="307777"/>
          </a:xfrm>
          <a:prstGeom prst="rect">
            <a:avLst/>
          </a:prstGeom>
          <a:noFill/>
        </p:spPr>
        <p:txBody>
          <a:bodyPr wrap="square">
            <a:spAutoFit/>
          </a:bodyPr>
          <a:lstStyle/>
          <a:p>
            <a:r>
              <a:rPr lang="en-US" sz="1400" b="1" i="1" err="1">
                <a:latin typeface="Book Antiqua" panose="02040602050305030304" pitchFamily="18" charset="0"/>
              </a:rPr>
              <a:t>Jie</a:t>
            </a:r>
            <a:r>
              <a:rPr lang="en-US" sz="1400" b="1" i="1">
                <a:latin typeface="Book Antiqua" panose="02040602050305030304" pitchFamily="18" charset="0"/>
              </a:rPr>
              <a:t> </a:t>
            </a:r>
            <a:r>
              <a:rPr lang="en-US" sz="1400" b="1" i="1" err="1">
                <a:latin typeface="Book Antiqua" panose="02040602050305030304" pitchFamily="18" charset="0"/>
              </a:rPr>
              <a:t>Xie</a:t>
            </a:r>
            <a:r>
              <a:rPr lang="en-US" sz="1400" b="1" i="1">
                <a:latin typeface="Book Antiqua" panose="02040602050305030304" pitchFamily="18" charset="0"/>
              </a:rPr>
              <a:t>, </a:t>
            </a:r>
            <a:r>
              <a:rPr lang="en-US" sz="1400" b="1" i="1" err="1">
                <a:latin typeface="Book Antiqua" panose="02040602050305030304" pitchFamily="18" charset="0"/>
              </a:rPr>
              <a:t>Allaa</a:t>
            </a:r>
            <a:r>
              <a:rPr lang="en-US" sz="1400" b="1" i="1">
                <a:latin typeface="Book Antiqua" panose="02040602050305030304" pitchFamily="18" charset="0"/>
              </a:rPr>
              <a:t> </a:t>
            </a:r>
            <a:r>
              <a:rPr lang="en-US" sz="1400" b="1" i="1" err="1">
                <a:latin typeface="Book Antiqua" panose="02040602050305030304" pitchFamily="18" charset="0"/>
              </a:rPr>
              <a:t>R.Hilal</a:t>
            </a:r>
            <a:r>
              <a:rPr lang="en-US" sz="1400" b="1" i="1">
                <a:latin typeface="Book Antiqua" panose="02040602050305030304" pitchFamily="18" charset="0"/>
              </a:rPr>
              <a:t>, Dana </a:t>
            </a:r>
            <a:r>
              <a:rPr lang="en-US" sz="1400" b="1" i="1" err="1">
                <a:latin typeface="Book Antiqua" panose="02040602050305030304" pitchFamily="18" charset="0"/>
              </a:rPr>
              <a:t>Kulic</a:t>
            </a:r>
            <a:endParaRPr lang="en-US" sz="1400" b="1">
              <a:latin typeface="Book Antiqua" panose="02040602050305030304" pitchFamily="18" charset="0"/>
            </a:endParaRPr>
          </a:p>
        </p:txBody>
      </p:sp>
    </p:spTree>
    <p:extLst>
      <p:ext uri="{BB962C8B-B14F-4D97-AF65-F5344CB8AC3E}">
        <p14:creationId xmlns:p14="http://schemas.microsoft.com/office/powerpoint/2010/main" val="3389992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olo 1">
            <a:extLst>
              <a:ext uri="{FF2B5EF4-FFF2-40B4-BE49-F238E27FC236}">
                <a16:creationId xmlns:a16="http://schemas.microsoft.com/office/drawing/2014/main" id="{0EA53A3E-4E91-4C25-B6FF-455F90110455}"/>
              </a:ext>
            </a:extLst>
          </p:cNvPr>
          <p:cNvSpPr>
            <a:spLocks noGrp="1"/>
          </p:cNvSpPr>
          <p:nvPr>
            <p:ph type="title"/>
          </p:nvPr>
        </p:nvSpPr>
        <p:spPr>
          <a:xfrm>
            <a:off x="661497" y="1130418"/>
            <a:ext cx="3103808" cy="686712"/>
          </a:xfrm>
        </p:spPr>
        <p:txBody>
          <a:bodyPr vert="horz" lIns="91440" tIns="45720" rIns="91440" bIns="45720" rtlCol="0" anchor="t">
            <a:normAutofit/>
          </a:bodyPr>
          <a:lstStyle/>
          <a:p>
            <a:pPr algn="r"/>
            <a:r>
              <a:rPr lang="en-US" sz="4000" kern="1200">
                <a:latin typeface="Book Antiqua" panose="02040602050305030304" pitchFamily="18" charset="0"/>
              </a:rPr>
              <a:t>Introduction </a:t>
            </a:r>
          </a:p>
        </p:txBody>
      </p:sp>
      <p:graphicFrame>
        <p:nvGraphicFramePr>
          <p:cNvPr id="13" name="Segnaposto contenuto 2">
            <a:extLst>
              <a:ext uri="{FF2B5EF4-FFF2-40B4-BE49-F238E27FC236}">
                <a16:creationId xmlns:a16="http://schemas.microsoft.com/office/drawing/2014/main" id="{244E15DE-B29C-41D2-9F0F-3A844BD3480E}"/>
              </a:ext>
            </a:extLst>
          </p:cNvPr>
          <p:cNvGraphicFramePr>
            <a:graphicFrameLocks noGrp="1"/>
          </p:cNvGraphicFramePr>
          <p:nvPr>
            <p:ph idx="1"/>
            <p:extLst>
              <p:ext uri="{D42A27DB-BD31-4B8C-83A1-F6EECF244321}">
                <p14:modId xmlns:p14="http://schemas.microsoft.com/office/powerpoint/2010/main" val="2663414280"/>
              </p:ext>
            </p:extLst>
          </p:nvPr>
        </p:nvGraphicFramePr>
        <p:xfrm>
          <a:off x="3845821" y="882004"/>
          <a:ext cx="7281909" cy="52022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itolo 1">
            <a:extLst>
              <a:ext uri="{FF2B5EF4-FFF2-40B4-BE49-F238E27FC236}">
                <a16:creationId xmlns:a16="http://schemas.microsoft.com/office/drawing/2014/main" id="{24E4BB4D-1E0A-4A49-B371-9AD55D0B9040}"/>
              </a:ext>
            </a:extLst>
          </p:cNvPr>
          <p:cNvSpPr txBox="1">
            <a:spLocks/>
          </p:cNvSpPr>
          <p:nvPr/>
        </p:nvSpPr>
        <p:spPr>
          <a:xfrm>
            <a:off x="580981" y="3139755"/>
            <a:ext cx="3103808" cy="6867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latin typeface="Book Antiqua" panose="02040602050305030304" pitchFamily="18" charset="0"/>
              </a:rPr>
              <a:t>Study</a:t>
            </a:r>
          </a:p>
        </p:txBody>
      </p:sp>
      <p:sp>
        <p:nvSpPr>
          <p:cNvPr id="16" name="Titolo 1">
            <a:extLst>
              <a:ext uri="{FF2B5EF4-FFF2-40B4-BE49-F238E27FC236}">
                <a16:creationId xmlns:a16="http://schemas.microsoft.com/office/drawing/2014/main" id="{5A0C4ABA-E66D-4566-8F3D-4D545421FA95}"/>
              </a:ext>
            </a:extLst>
          </p:cNvPr>
          <p:cNvSpPr txBox="1">
            <a:spLocks/>
          </p:cNvSpPr>
          <p:nvPr/>
        </p:nvSpPr>
        <p:spPr>
          <a:xfrm>
            <a:off x="661497" y="5092820"/>
            <a:ext cx="3103808" cy="686712"/>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a:latin typeface="Book Antiqua" panose="02040602050305030304" pitchFamily="18" charset="0"/>
              </a:rPr>
              <a:t> Experiment</a:t>
            </a:r>
          </a:p>
        </p:txBody>
      </p:sp>
      <p:sp>
        <p:nvSpPr>
          <p:cNvPr id="21" name="Segnaposto contenuto 2">
            <a:extLst>
              <a:ext uri="{FF2B5EF4-FFF2-40B4-BE49-F238E27FC236}">
                <a16:creationId xmlns:a16="http://schemas.microsoft.com/office/drawing/2014/main" id="{85ED4975-ADC7-43BE-A074-D8A21343F0F3}"/>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spTree>
    <p:extLst>
      <p:ext uri="{BB962C8B-B14F-4D97-AF65-F5344CB8AC3E}">
        <p14:creationId xmlns:p14="http://schemas.microsoft.com/office/powerpoint/2010/main" val="39242339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CasellaDiTesto 21">
            <a:extLst>
              <a:ext uri="{FF2B5EF4-FFF2-40B4-BE49-F238E27FC236}">
                <a16:creationId xmlns:a16="http://schemas.microsoft.com/office/drawing/2014/main" id="{96229864-B7DC-4EDC-AE38-6807F275963C}"/>
              </a:ext>
            </a:extLst>
          </p:cNvPr>
          <p:cNvSpPr txBox="1"/>
          <p:nvPr/>
        </p:nvSpPr>
        <p:spPr>
          <a:xfrm>
            <a:off x="6374822" y="1595390"/>
            <a:ext cx="5679050" cy="2031325"/>
          </a:xfrm>
          <a:prstGeom prst="rect">
            <a:avLst/>
          </a:prstGeom>
          <a:noFill/>
        </p:spPr>
        <p:txBody>
          <a:bodyPr wrap="square" rtlCol="0">
            <a:spAutoFit/>
          </a:bodyPr>
          <a:lstStyle/>
          <a:p>
            <a:pPr marL="285750" indent="-285750">
              <a:buFont typeface="Wingdings" panose="05000000000000000000" pitchFamily="2" charset="2"/>
              <a:buChar char="Ø"/>
            </a:pPr>
            <a:r>
              <a:rPr lang="it-IT" err="1">
                <a:latin typeface="Book Antiqua" panose="02040602050305030304" pitchFamily="18" charset="0"/>
              </a:rPr>
              <a:t>Detection</a:t>
            </a:r>
            <a:r>
              <a:rPr lang="it-IT">
                <a:latin typeface="Book Antiqua" panose="02040602050305030304" pitchFamily="18" charset="0"/>
              </a:rPr>
              <a:t> of driver cognitive </a:t>
            </a:r>
            <a:r>
              <a:rPr lang="it-IT" err="1">
                <a:latin typeface="Book Antiqua" panose="02040602050305030304" pitchFamily="18" charset="0"/>
              </a:rPr>
              <a:t>distraction</a:t>
            </a:r>
            <a:r>
              <a:rPr lang="it-IT">
                <a:latin typeface="Book Antiqua" panose="02040602050305030304" pitchFamily="18" charset="0"/>
              </a:rPr>
              <a:t> </a:t>
            </a:r>
            <a:r>
              <a:rPr lang="it-IT" err="1">
                <a:latin typeface="Book Antiqua" panose="02040602050305030304" pitchFamily="18" charset="0"/>
              </a:rPr>
              <a:t>at</a:t>
            </a:r>
            <a:r>
              <a:rPr lang="it-IT">
                <a:latin typeface="Book Antiqua" panose="02040602050305030304" pitchFamily="18" charset="0"/>
              </a:rPr>
              <a:t> stop-</a:t>
            </a:r>
            <a:r>
              <a:rPr lang="it-IT" err="1">
                <a:latin typeface="Book Antiqua" panose="02040602050305030304" pitchFamily="18" charset="0"/>
              </a:rPr>
              <a:t>controlled</a:t>
            </a:r>
            <a:r>
              <a:rPr lang="it-IT">
                <a:latin typeface="Book Antiqua" panose="02040602050305030304" pitchFamily="18" charset="0"/>
              </a:rPr>
              <a:t> </a:t>
            </a:r>
            <a:r>
              <a:rPr lang="it-IT" err="1">
                <a:latin typeface="Book Antiqua" panose="02040602050305030304" pitchFamily="18" charset="0"/>
              </a:rPr>
              <a:t>intersection</a:t>
            </a:r>
            <a:r>
              <a:rPr lang="it-IT">
                <a:latin typeface="Book Antiqua" panose="02040602050305030304" pitchFamily="18" charset="0"/>
              </a:rPr>
              <a:t> by </a:t>
            </a:r>
            <a:r>
              <a:rPr lang="it-IT" err="1">
                <a:latin typeface="Book Antiqua" panose="02040602050305030304" pitchFamily="18" charset="0"/>
              </a:rPr>
              <a:t>using</a:t>
            </a:r>
            <a:r>
              <a:rPr lang="it-IT">
                <a:latin typeface="Book Antiqua" panose="02040602050305030304" pitchFamily="18" charset="0"/>
              </a:rPr>
              <a:t> a </a:t>
            </a:r>
            <a:r>
              <a:rPr lang="it-IT" b="1" err="1">
                <a:latin typeface="Book Antiqua" panose="02040602050305030304" pitchFamily="18" charset="0"/>
              </a:rPr>
              <a:t>driving</a:t>
            </a:r>
            <a:r>
              <a:rPr lang="it-IT">
                <a:latin typeface="Book Antiqua" panose="02040602050305030304" pitchFamily="18" charset="0"/>
              </a:rPr>
              <a:t> </a:t>
            </a:r>
            <a:r>
              <a:rPr lang="it-IT" b="1">
                <a:latin typeface="Book Antiqua" panose="02040602050305030304" pitchFamily="18" charset="0"/>
              </a:rPr>
              <a:t>simulator</a:t>
            </a:r>
            <a:r>
              <a:rPr lang="it-IT">
                <a:latin typeface="Book Antiqua" panose="02040602050305030304" pitchFamily="18" charset="0"/>
              </a:rPr>
              <a:t> for </a:t>
            </a:r>
            <a:r>
              <a:rPr lang="it-IT" err="1">
                <a:latin typeface="Book Antiqua" panose="02040602050305030304" pitchFamily="18" charset="0"/>
              </a:rPr>
              <a:t>collecting</a:t>
            </a:r>
            <a:r>
              <a:rPr lang="it-IT">
                <a:latin typeface="Book Antiqua" panose="02040602050305030304" pitchFamily="18" charset="0"/>
              </a:rPr>
              <a:t> data</a:t>
            </a:r>
          </a:p>
          <a:p>
            <a:pPr marL="285750" indent="-285750">
              <a:buFont typeface="Wingdings" panose="05000000000000000000" pitchFamily="2" charset="2"/>
              <a:buChar char="Ø"/>
            </a:pPr>
            <a:endParaRPr lang="it-IT">
              <a:latin typeface="Book Antiqua" panose="02040602050305030304" pitchFamily="18" charset="0"/>
            </a:endParaRPr>
          </a:p>
          <a:p>
            <a:pPr marL="285750" indent="-285750">
              <a:buFont typeface="Wingdings" panose="05000000000000000000" pitchFamily="2" charset="2"/>
              <a:buChar char="Ø"/>
            </a:pPr>
            <a:r>
              <a:rPr lang="it-IT">
                <a:latin typeface="Book Antiqua" panose="02040602050305030304" pitchFamily="18" charset="0"/>
              </a:rPr>
              <a:t>3 </a:t>
            </a:r>
            <a:r>
              <a:rPr lang="it-IT" err="1">
                <a:latin typeface="Book Antiqua" panose="02040602050305030304" pitchFamily="18" charset="0"/>
              </a:rPr>
              <a:t>types</a:t>
            </a:r>
            <a:r>
              <a:rPr lang="it-IT">
                <a:latin typeface="Book Antiqua" panose="02040602050305030304" pitchFamily="18" charset="0"/>
              </a:rPr>
              <a:t> of features: </a:t>
            </a:r>
            <a:r>
              <a:rPr lang="it-IT" b="1">
                <a:latin typeface="Book Antiqua" panose="02040602050305030304" pitchFamily="18" charset="0"/>
              </a:rPr>
              <a:t>scenario-</a:t>
            </a:r>
            <a:r>
              <a:rPr lang="it-IT" b="1" err="1">
                <a:latin typeface="Book Antiqua" panose="02040602050305030304" pitchFamily="18" charset="0"/>
              </a:rPr>
              <a:t>based</a:t>
            </a:r>
            <a:r>
              <a:rPr lang="it-IT" b="1">
                <a:latin typeface="Book Antiqua" panose="02040602050305030304" pitchFamily="18" charset="0"/>
              </a:rPr>
              <a:t>, </a:t>
            </a:r>
            <a:r>
              <a:rPr lang="it-IT" b="1" err="1">
                <a:latin typeface="Book Antiqua" panose="02040602050305030304" pitchFamily="18" charset="0"/>
              </a:rPr>
              <a:t>sensor-based</a:t>
            </a:r>
            <a:r>
              <a:rPr lang="it-IT" b="1">
                <a:latin typeface="Book Antiqua" panose="02040602050305030304" pitchFamily="18" charset="0"/>
              </a:rPr>
              <a:t> </a:t>
            </a:r>
            <a:r>
              <a:rPr lang="it-IT">
                <a:latin typeface="Book Antiqua" panose="02040602050305030304" pitchFamily="18" charset="0"/>
              </a:rPr>
              <a:t>and</a:t>
            </a:r>
            <a:r>
              <a:rPr lang="it-IT" b="1">
                <a:latin typeface="Book Antiqua" panose="02040602050305030304" pitchFamily="18" charset="0"/>
              </a:rPr>
              <a:t> </a:t>
            </a:r>
            <a:r>
              <a:rPr lang="it-IT" b="1" err="1">
                <a:latin typeface="Book Antiqua" panose="02040602050305030304" pitchFamily="18" charset="0"/>
              </a:rPr>
              <a:t>eye-movement</a:t>
            </a:r>
            <a:r>
              <a:rPr lang="it-IT" b="1">
                <a:latin typeface="Book Antiqua" panose="02040602050305030304" pitchFamily="18" charset="0"/>
              </a:rPr>
              <a:t> features.</a:t>
            </a:r>
          </a:p>
          <a:p>
            <a:endParaRPr lang="it-IT">
              <a:latin typeface="Book Antiqua" panose="02040602050305030304" pitchFamily="18" charset="0"/>
            </a:endParaRPr>
          </a:p>
        </p:txBody>
      </p:sp>
      <p:sp>
        <p:nvSpPr>
          <p:cNvPr id="25" name="CasellaDiTesto 24">
            <a:extLst>
              <a:ext uri="{FF2B5EF4-FFF2-40B4-BE49-F238E27FC236}">
                <a16:creationId xmlns:a16="http://schemas.microsoft.com/office/drawing/2014/main" id="{326903DB-23D1-425C-8E2A-5E817A3E5E96}"/>
              </a:ext>
            </a:extLst>
          </p:cNvPr>
          <p:cNvSpPr txBox="1"/>
          <p:nvPr/>
        </p:nvSpPr>
        <p:spPr>
          <a:xfrm>
            <a:off x="2686449" y="4549676"/>
            <a:ext cx="7376745" cy="2308324"/>
          </a:xfrm>
          <a:prstGeom prst="rect">
            <a:avLst/>
          </a:prstGeom>
          <a:noFill/>
        </p:spPr>
        <p:txBody>
          <a:bodyPr wrap="square" rtlCol="0">
            <a:spAutoFit/>
          </a:bodyPr>
          <a:lstStyle/>
          <a:p>
            <a:r>
              <a:rPr lang="it-IT">
                <a:latin typeface="Book Antiqua" panose="02040602050305030304" pitchFamily="18" charset="0"/>
              </a:rPr>
              <a:t>		LIMITS OF THESE STUDIES:</a:t>
            </a:r>
          </a:p>
          <a:p>
            <a:endParaRPr lang="it-IT">
              <a:latin typeface="Book Antiqua" panose="02040602050305030304" pitchFamily="18" charset="0"/>
            </a:endParaRPr>
          </a:p>
          <a:p>
            <a:pPr marL="742950" lvl="1" indent="-285750">
              <a:buFont typeface="Wingdings" panose="05000000000000000000" pitchFamily="2" charset="2"/>
              <a:buChar char="v"/>
            </a:pPr>
            <a:r>
              <a:rPr lang="it-IT" err="1">
                <a:latin typeface="Book Antiqua" panose="02040602050305030304" pitchFamily="18" charset="0"/>
              </a:rPr>
              <a:t>Only</a:t>
            </a:r>
            <a:r>
              <a:rPr lang="it-IT">
                <a:latin typeface="Book Antiqua" panose="02040602050305030304" pitchFamily="18" charset="0"/>
              </a:rPr>
              <a:t> video data for driver </a:t>
            </a:r>
            <a:r>
              <a:rPr lang="it-IT" err="1">
                <a:latin typeface="Book Antiqua" panose="02040602050305030304" pitchFamily="18" charset="0"/>
              </a:rPr>
              <a:t>distraction</a:t>
            </a:r>
            <a:r>
              <a:rPr lang="it-IT">
                <a:latin typeface="Book Antiqua" panose="02040602050305030304" pitchFamily="18" charset="0"/>
              </a:rPr>
              <a:t> </a:t>
            </a:r>
            <a:r>
              <a:rPr lang="it-IT" err="1">
                <a:latin typeface="Book Antiqua" panose="02040602050305030304" pitchFamily="18" charset="0"/>
              </a:rPr>
              <a:t>recognition</a:t>
            </a:r>
            <a:endParaRPr lang="it-IT">
              <a:latin typeface="Book Antiqua" panose="02040602050305030304" pitchFamily="18" charset="0"/>
            </a:endParaRPr>
          </a:p>
          <a:p>
            <a:pPr marL="742950" lvl="1" indent="-285750">
              <a:buFont typeface="Wingdings" panose="05000000000000000000" pitchFamily="2" charset="2"/>
              <a:buChar char="v"/>
            </a:pPr>
            <a:endParaRPr lang="it-IT">
              <a:latin typeface="Book Antiqua" panose="02040602050305030304" pitchFamily="18" charset="0"/>
            </a:endParaRPr>
          </a:p>
          <a:p>
            <a:pPr marL="742950" lvl="1" indent="-285750">
              <a:buFont typeface="Wingdings" panose="05000000000000000000" pitchFamily="2" charset="2"/>
              <a:buChar char="v"/>
            </a:pPr>
            <a:r>
              <a:rPr lang="it-IT" err="1">
                <a:latin typeface="Book Antiqua" panose="02040602050305030304" pitchFamily="18" charset="0"/>
              </a:rPr>
              <a:t>Limitated</a:t>
            </a:r>
            <a:r>
              <a:rPr lang="it-IT">
                <a:latin typeface="Book Antiqua" panose="02040602050305030304" pitchFamily="18" charset="0"/>
              </a:rPr>
              <a:t> </a:t>
            </a:r>
            <a:r>
              <a:rPr lang="it-IT" err="1">
                <a:latin typeface="Book Antiqua" panose="02040602050305030304" pitchFamily="18" charset="0"/>
              </a:rPr>
              <a:t>usability</a:t>
            </a:r>
            <a:r>
              <a:rPr lang="it-IT">
                <a:latin typeface="Book Antiqua" panose="02040602050305030304" pitchFamily="18" charset="0"/>
              </a:rPr>
              <a:t> </a:t>
            </a:r>
            <a:r>
              <a:rPr lang="it-IT" err="1">
                <a:latin typeface="Book Antiqua" panose="02040602050305030304" pitchFamily="18" charset="0"/>
              </a:rPr>
              <a:t>while</a:t>
            </a:r>
            <a:r>
              <a:rPr lang="it-IT">
                <a:latin typeface="Book Antiqua" panose="02040602050305030304" pitchFamily="18" charset="0"/>
              </a:rPr>
              <a:t> </a:t>
            </a:r>
            <a:r>
              <a:rPr lang="it-IT" err="1">
                <a:latin typeface="Book Antiqua" panose="02040602050305030304" pitchFamily="18" charset="0"/>
              </a:rPr>
              <a:t>driving</a:t>
            </a:r>
            <a:r>
              <a:rPr lang="it-IT">
                <a:latin typeface="Book Antiqua" panose="02040602050305030304" pitchFamily="18" charset="0"/>
              </a:rPr>
              <a:t> </a:t>
            </a:r>
            <a:r>
              <a:rPr lang="it-IT" err="1">
                <a:latin typeface="Book Antiqua" panose="02040602050305030304" pitchFamily="18" charset="0"/>
              </a:rPr>
              <a:t>at</a:t>
            </a:r>
            <a:r>
              <a:rPr lang="it-IT">
                <a:latin typeface="Book Antiqua" panose="02040602050305030304" pitchFamily="18" charset="0"/>
              </a:rPr>
              <a:t> night</a:t>
            </a:r>
          </a:p>
          <a:p>
            <a:pPr marL="742950" lvl="1" indent="-285750">
              <a:buFont typeface="Wingdings" panose="05000000000000000000" pitchFamily="2" charset="2"/>
              <a:buChar char="v"/>
            </a:pPr>
            <a:endParaRPr lang="it-IT">
              <a:latin typeface="Book Antiqua" panose="02040602050305030304" pitchFamily="18" charset="0"/>
            </a:endParaRPr>
          </a:p>
          <a:p>
            <a:pPr marL="742950" lvl="1" indent="-285750">
              <a:buFont typeface="Wingdings" panose="05000000000000000000" pitchFamily="2" charset="2"/>
              <a:buChar char="v"/>
            </a:pPr>
            <a:r>
              <a:rPr lang="it-IT">
                <a:latin typeface="Book Antiqua" panose="02040602050305030304" pitchFamily="18" charset="0"/>
              </a:rPr>
              <a:t>Privacy </a:t>
            </a:r>
            <a:r>
              <a:rPr lang="it-IT" err="1">
                <a:latin typeface="Book Antiqua" panose="02040602050305030304" pitchFamily="18" charset="0"/>
              </a:rPr>
              <a:t>issue</a:t>
            </a:r>
            <a:endParaRPr lang="it-IT">
              <a:latin typeface="Book Antiqua" panose="02040602050305030304" pitchFamily="18" charset="0"/>
            </a:endParaRPr>
          </a:p>
          <a:p>
            <a:endParaRPr lang="it-IT">
              <a:latin typeface="Book Antiqua" panose="02040602050305030304" pitchFamily="18" charset="0"/>
            </a:endParaRPr>
          </a:p>
        </p:txBody>
      </p:sp>
      <p:pic>
        <p:nvPicPr>
          <p:cNvPr id="7" name="Elemento grafico 6" descr="Badge 1 contorno">
            <a:extLst>
              <a:ext uri="{FF2B5EF4-FFF2-40B4-BE49-F238E27FC236}">
                <a16:creationId xmlns:a16="http://schemas.microsoft.com/office/drawing/2014/main" id="{FCC5E071-813A-4185-842B-F191317481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69565" y="1540060"/>
            <a:ext cx="609278" cy="609278"/>
          </a:xfrm>
          <a:prstGeom prst="rect">
            <a:avLst/>
          </a:prstGeom>
        </p:spPr>
      </p:pic>
      <p:pic>
        <p:nvPicPr>
          <p:cNvPr id="9" name="Elemento grafico 8" descr="Badge contorno">
            <a:extLst>
              <a:ext uri="{FF2B5EF4-FFF2-40B4-BE49-F238E27FC236}">
                <a16:creationId xmlns:a16="http://schemas.microsoft.com/office/drawing/2014/main" id="{C90E003B-C19A-4335-80DC-5255FA4E7B0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5543" y="1506547"/>
            <a:ext cx="609279" cy="609279"/>
          </a:xfrm>
          <a:prstGeom prst="rect">
            <a:avLst/>
          </a:prstGeom>
        </p:spPr>
      </p:pic>
      <p:sp>
        <p:nvSpPr>
          <p:cNvPr id="29" name="Segnaposto contenuto 2">
            <a:extLst>
              <a:ext uri="{FF2B5EF4-FFF2-40B4-BE49-F238E27FC236}">
                <a16:creationId xmlns:a16="http://schemas.microsoft.com/office/drawing/2014/main" id="{3457E516-24FF-4DF5-9E0A-AC9ACB8216BB}"/>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p:txBody>
      </p:sp>
      <p:sp>
        <p:nvSpPr>
          <p:cNvPr id="31" name="Titolo 30">
            <a:extLst>
              <a:ext uri="{FF2B5EF4-FFF2-40B4-BE49-F238E27FC236}">
                <a16:creationId xmlns:a16="http://schemas.microsoft.com/office/drawing/2014/main" id="{0511F546-DBDD-4FDF-9E0E-ECD2E76BB665}"/>
              </a:ext>
            </a:extLst>
          </p:cNvPr>
          <p:cNvSpPr>
            <a:spLocks noGrp="1"/>
          </p:cNvSpPr>
          <p:nvPr>
            <p:ph type="title"/>
          </p:nvPr>
        </p:nvSpPr>
        <p:spPr>
          <a:xfrm>
            <a:off x="507030" y="449901"/>
            <a:ext cx="10515600" cy="925849"/>
          </a:xfrm>
        </p:spPr>
        <p:txBody>
          <a:bodyPr>
            <a:normAutofit/>
          </a:bodyPr>
          <a:lstStyle/>
          <a:p>
            <a:r>
              <a:rPr lang="it-IT" sz="4000" err="1">
                <a:latin typeface="Book Antiqua" panose="02040602050305030304" pitchFamily="18" charset="0"/>
              </a:rPr>
              <a:t>Previous</a:t>
            </a:r>
            <a:r>
              <a:rPr lang="it-IT" sz="4000">
                <a:latin typeface="Book Antiqua" panose="02040602050305030304" pitchFamily="18" charset="0"/>
              </a:rPr>
              <a:t> studies</a:t>
            </a:r>
          </a:p>
        </p:txBody>
      </p:sp>
      <p:pic>
        <p:nvPicPr>
          <p:cNvPr id="4" name="Elemento grafico 3" descr="Fotocamera con riempimento a tinta unita">
            <a:extLst>
              <a:ext uri="{FF2B5EF4-FFF2-40B4-BE49-F238E27FC236}">
                <a16:creationId xmlns:a16="http://schemas.microsoft.com/office/drawing/2014/main" id="{9716776E-B86F-4C71-A037-1B334C8EE6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15720" y="1469177"/>
            <a:ext cx="914400" cy="914400"/>
          </a:xfrm>
          <a:prstGeom prst="rect">
            <a:avLst/>
          </a:prstGeom>
        </p:spPr>
      </p:pic>
      <p:pic>
        <p:nvPicPr>
          <p:cNvPr id="11" name="Immagine 10">
            <a:extLst>
              <a:ext uri="{FF2B5EF4-FFF2-40B4-BE49-F238E27FC236}">
                <a16:creationId xmlns:a16="http://schemas.microsoft.com/office/drawing/2014/main" id="{6977AF8E-33D1-4691-8502-DF34CB5C4B9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97908" y="2385601"/>
            <a:ext cx="1750024" cy="754281"/>
          </a:xfrm>
          <a:prstGeom prst="rect">
            <a:avLst/>
          </a:prstGeom>
        </p:spPr>
      </p:pic>
      <p:pic>
        <p:nvPicPr>
          <p:cNvPr id="12" name="Immagine 11">
            <a:extLst>
              <a:ext uri="{FF2B5EF4-FFF2-40B4-BE49-F238E27FC236}">
                <a16:creationId xmlns:a16="http://schemas.microsoft.com/office/drawing/2014/main" id="{B9B4C8F4-FC04-4115-AEAE-14D755AE8A7C}"/>
              </a:ext>
            </a:extLst>
          </p:cNvPr>
          <p:cNvPicPr>
            <a:picLocks noChangeAspect="1"/>
          </p:cNvPicPr>
          <p:nvPr/>
        </p:nvPicPr>
        <p:blipFill rotWithShape="1">
          <a:blip r:embed="rId10"/>
          <a:srcRect r="51428"/>
          <a:stretch/>
        </p:blipFill>
        <p:spPr>
          <a:xfrm>
            <a:off x="2017707" y="3319629"/>
            <a:ext cx="996025" cy="979942"/>
          </a:xfrm>
          <a:prstGeom prst="rect">
            <a:avLst/>
          </a:prstGeom>
        </p:spPr>
      </p:pic>
      <p:pic>
        <p:nvPicPr>
          <p:cNvPr id="1026" name="Picture 2" descr="Take Your Learning With You Wherever You Go: 80% and the Big Idea">
            <a:extLst>
              <a:ext uri="{FF2B5EF4-FFF2-40B4-BE49-F238E27FC236}">
                <a16:creationId xmlns:a16="http://schemas.microsoft.com/office/drawing/2014/main" id="{7FD26ADF-C6B6-46B9-9720-6EC0342DD9B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444" t="15572" b="32776"/>
          <a:stretch/>
        </p:blipFill>
        <p:spPr bwMode="auto">
          <a:xfrm>
            <a:off x="3279394" y="3568841"/>
            <a:ext cx="709131" cy="275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49471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1000"/>
                                        <p:tgtEl>
                                          <p:spTgt spid="11"/>
                                        </p:tgtEl>
                                      </p:cBhvr>
                                    </p:animEffect>
                                    <p:anim calcmode="lin" valueType="num">
                                      <p:cBhvr>
                                        <p:cTn id="18" dur="1000" fill="hold"/>
                                        <p:tgtEl>
                                          <p:spTgt spid="11"/>
                                        </p:tgtEl>
                                        <p:attrNameLst>
                                          <p:attrName>ppt_x</p:attrName>
                                        </p:attrNameLst>
                                      </p:cBhvr>
                                      <p:tavLst>
                                        <p:tav tm="0">
                                          <p:val>
                                            <p:strVal val="#ppt_x"/>
                                          </p:val>
                                        </p:tav>
                                        <p:tav tm="100000">
                                          <p:val>
                                            <p:strVal val="#ppt_x"/>
                                          </p:val>
                                        </p:tav>
                                      </p:tavLst>
                                    </p:anim>
                                    <p:anim calcmode="lin" valueType="num">
                                      <p:cBhvr>
                                        <p:cTn id="19" dur="1000" fill="hold"/>
                                        <p:tgtEl>
                                          <p:spTgt spid="1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1000"/>
                                        <p:tgtEl>
                                          <p:spTgt spid="1026"/>
                                        </p:tgtEl>
                                      </p:cBhvr>
                                    </p:animEffect>
                                    <p:anim calcmode="lin" valueType="num">
                                      <p:cBhvr>
                                        <p:cTn id="28" dur="1000" fill="hold"/>
                                        <p:tgtEl>
                                          <p:spTgt spid="1026"/>
                                        </p:tgtEl>
                                        <p:attrNameLst>
                                          <p:attrName>ppt_x</p:attrName>
                                        </p:attrNameLst>
                                      </p:cBhvr>
                                      <p:tavLst>
                                        <p:tav tm="0">
                                          <p:val>
                                            <p:strVal val="#ppt_x"/>
                                          </p:val>
                                        </p:tav>
                                        <p:tav tm="100000">
                                          <p:val>
                                            <p:strVal val="#ppt_x"/>
                                          </p:val>
                                        </p:tav>
                                      </p:tavLst>
                                    </p:anim>
                                    <p:anim calcmode="lin" valueType="num">
                                      <p:cBhvr>
                                        <p:cTn id="2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 calcmode="lin" valueType="num">
                                      <p:cBhvr>
                                        <p:cTn id="42" dur="500" fill="hold"/>
                                        <p:tgtEl>
                                          <p:spTgt spid="25"/>
                                        </p:tgtEl>
                                        <p:attrNameLst>
                                          <p:attrName>ppt_w</p:attrName>
                                        </p:attrNameLst>
                                      </p:cBhvr>
                                      <p:tavLst>
                                        <p:tav tm="0">
                                          <p:val>
                                            <p:fltVal val="0"/>
                                          </p:val>
                                        </p:tav>
                                        <p:tav tm="100000">
                                          <p:val>
                                            <p:strVal val="#ppt_w"/>
                                          </p:val>
                                        </p:tav>
                                      </p:tavLst>
                                    </p:anim>
                                    <p:anim calcmode="lin" valueType="num">
                                      <p:cBhvr>
                                        <p:cTn id="43" dur="500" fill="hold"/>
                                        <p:tgtEl>
                                          <p:spTgt spid="25"/>
                                        </p:tgtEl>
                                        <p:attrNameLst>
                                          <p:attrName>ppt_h</p:attrName>
                                        </p:attrNameLst>
                                      </p:cBhvr>
                                      <p:tavLst>
                                        <p:tav tm="0">
                                          <p:val>
                                            <p:fltVal val="0"/>
                                          </p:val>
                                        </p:tav>
                                        <p:tav tm="100000">
                                          <p:val>
                                            <p:strVal val="#ppt_h"/>
                                          </p:val>
                                        </p:tav>
                                      </p:tavLst>
                                    </p:anim>
                                    <p:animEffect transition="in" filter="fade">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57CB928-97DD-415E-9F23-46F45DCF3F20}"/>
              </a:ext>
            </a:extLst>
          </p:cNvPr>
          <p:cNvSpPr txBox="1"/>
          <p:nvPr/>
        </p:nvSpPr>
        <p:spPr>
          <a:xfrm>
            <a:off x="507030" y="1321203"/>
            <a:ext cx="10515600" cy="923330"/>
          </a:xfrm>
          <a:prstGeom prst="rect">
            <a:avLst/>
          </a:prstGeom>
          <a:noFill/>
        </p:spPr>
        <p:txBody>
          <a:bodyPr wrap="square" rtlCol="0">
            <a:spAutoFit/>
          </a:bodyPr>
          <a:lstStyle/>
          <a:p>
            <a:r>
              <a:rPr lang="it-IT">
                <a:latin typeface="Book Antiqua" panose="02040602050305030304" pitchFamily="18" charset="0"/>
              </a:rPr>
              <a:t>Estimate driver </a:t>
            </a:r>
            <a:r>
              <a:rPr lang="it-IT" err="1">
                <a:latin typeface="Book Antiqua" panose="02040602050305030304" pitchFamily="18" charset="0"/>
              </a:rPr>
              <a:t>distraction</a:t>
            </a:r>
            <a:r>
              <a:rPr lang="it-IT">
                <a:latin typeface="Book Antiqua" panose="02040602050305030304" pitchFamily="18" charset="0"/>
              </a:rPr>
              <a:t> from the </a:t>
            </a:r>
            <a:r>
              <a:rPr lang="it-IT" err="1">
                <a:latin typeface="Book Antiqua" panose="02040602050305030304" pitchFamily="18" charset="0"/>
              </a:rPr>
              <a:t>driver’s</a:t>
            </a:r>
            <a:r>
              <a:rPr lang="it-IT">
                <a:latin typeface="Book Antiqua" panose="02040602050305030304" pitchFamily="18" charset="0"/>
              </a:rPr>
              <a:t> mobile device, </a:t>
            </a:r>
            <a:r>
              <a:rPr lang="it-IT" err="1">
                <a:latin typeface="Book Antiqua" panose="02040602050305030304" pitchFamily="18" charset="0"/>
              </a:rPr>
              <a:t>using</a:t>
            </a:r>
            <a:r>
              <a:rPr lang="it-IT">
                <a:latin typeface="Book Antiqua" panose="02040602050305030304" pitchFamily="18" charset="0"/>
              </a:rPr>
              <a:t> </a:t>
            </a:r>
            <a:r>
              <a:rPr lang="it-IT" u="sng" err="1">
                <a:latin typeface="Book Antiqua" panose="02040602050305030304" pitchFamily="18" charset="0"/>
              </a:rPr>
              <a:t>only</a:t>
            </a:r>
            <a:r>
              <a:rPr lang="it-IT">
                <a:latin typeface="Book Antiqua" panose="02040602050305030304" pitchFamily="18" charset="0"/>
              </a:rPr>
              <a:t> </a:t>
            </a:r>
            <a:r>
              <a:rPr lang="it-IT" b="1" err="1">
                <a:latin typeface="Book Antiqua" panose="02040602050305030304" pitchFamily="18" charset="0"/>
              </a:rPr>
              <a:t>motion</a:t>
            </a:r>
            <a:r>
              <a:rPr lang="it-IT">
                <a:latin typeface="Book Antiqua" panose="02040602050305030304" pitchFamily="18" charset="0"/>
              </a:rPr>
              <a:t> </a:t>
            </a:r>
            <a:r>
              <a:rPr lang="it-IT" b="1">
                <a:latin typeface="Book Antiqua" panose="02040602050305030304" pitchFamily="18" charset="0"/>
              </a:rPr>
              <a:t>data</a:t>
            </a:r>
            <a:r>
              <a:rPr lang="it-IT">
                <a:latin typeface="Book Antiqua" panose="02040602050305030304" pitchFamily="18" charset="0"/>
              </a:rPr>
              <a:t> </a:t>
            </a:r>
            <a:r>
              <a:rPr lang="it-IT" err="1">
                <a:latin typeface="Book Antiqua" panose="02040602050305030304" pitchFamily="18" charset="0"/>
              </a:rPr>
              <a:t>collected</a:t>
            </a:r>
            <a:r>
              <a:rPr lang="it-IT">
                <a:latin typeface="Book Antiqua" panose="02040602050305030304" pitchFamily="18" charset="0"/>
              </a:rPr>
              <a:t> by the IMU and GPS </a:t>
            </a:r>
            <a:r>
              <a:rPr lang="it-IT" err="1">
                <a:latin typeface="Book Antiqua" panose="02040602050305030304" pitchFamily="18" charset="0"/>
              </a:rPr>
              <a:t>sensors</a:t>
            </a:r>
            <a:r>
              <a:rPr lang="it-IT">
                <a:latin typeface="Book Antiqua" panose="02040602050305030304" pitchFamily="18" charset="0"/>
              </a:rPr>
              <a:t>.</a:t>
            </a:r>
          </a:p>
          <a:p>
            <a:endParaRPr lang="it-IT"/>
          </a:p>
        </p:txBody>
      </p:sp>
      <p:sp>
        <p:nvSpPr>
          <p:cNvPr id="45" name="Google Shape;557;p24">
            <a:extLst>
              <a:ext uri="{FF2B5EF4-FFF2-40B4-BE49-F238E27FC236}">
                <a16:creationId xmlns:a16="http://schemas.microsoft.com/office/drawing/2014/main" id="{53ACC52D-4277-4820-8D14-BC683B065872}"/>
              </a:ext>
            </a:extLst>
          </p:cNvPr>
          <p:cNvSpPr/>
          <p:nvPr/>
        </p:nvSpPr>
        <p:spPr>
          <a:xfrm rot="5400000">
            <a:off x="4098605" y="2198169"/>
            <a:ext cx="1769193" cy="1774868"/>
          </a:xfrm>
          <a:prstGeom prst="teardrop">
            <a:avLst>
              <a:gd name="adj" fmla="val 103152"/>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558;p24">
            <a:extLst>
              <a:ext uri="{FF2B5EF4-FFF2-40B4-BE49-F238E27FC236}">
                <a16:creationId xmlns:a16="http://schemas.microsoft.com/office/drawing/2014/main" id="{7172A85B-3664-480C-8C86-8A4745EB444D}"/>
              </a:ext>
            </a:extLst>
          </p:cNvPr>
          <p:cNvSpPr/>
          <p:nvPr/>
        </p:nvSpPr>
        <p:spPr>
          <a:xfrm rot="5400000" flipH="1">
            <a:off x="4320501" y="3962151"/>
            <a:ext cx="1486737" cy="164136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559;p24">
            <a:extLst>
              <a:ext uri="{FF2B5EF4-FFF2-40B4-BE49-F238E27FC236}">
                <a16:creationId xmlns:a16="http://schemas.microsoft.com/office/drawing/2014/main" id="{75BE7CAA-AB28-4003-8BA8-2BDFDFC929AE}"/>
              </a:ext>
            </a:extLst>
          </p:cNvPr>
          <p:cNvSpPr/>
          <p:nvPr/>
        </p:nvSpPr>
        <p:spPr>
          <a:xfrm rot="10800000">
            <a:off x="5995822" y="2481794"/>
            <a:ext cx="1738459" cy="1590865"/>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560;p24">
            <a:extLst>
              <a:ext uri="{FF2B5EF4-FFF2-40B4-BE49-F238E27FC236}">
                <a16:creationId xmlns:a16="http://schemas.microsoft.com/office/drawing/2014/main" id="{95442B48-23FF-47A5-9962-884C59E264AD}"/>
              </a:ext>
            </a:extLst>
          </p:cNvPr>
          <p:cNvSpPr/>
          <p:nvPr/>
        </p:nvSpPr>
        <p:spPr>
          <a:xfrm flipH="1">
            <a:off x="5923197" y="4118299"/>
            <a:ext cx="1139700" cy="1139700"/>
          </a:xfrm>
          <a:prstGeom prst="teardrop">
            <a:avLst>
              <a:gd name="adj" fmla="val 100000"/>
            </a:avLst>
          </a:prstGeom>
          <a:solidFill>
            <a:srgbClr val="2832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9" name="Elemento grafico 48" descr="Diagramma di dispersione con riempimento a tinta unita">
            <a:extLst>
              <a:ext uri="{FF2B5EF4-FFF2-40B4-BE49-F238E27FC236}">
                <a16:creationId xmlns:a16="http://schemas.microsoft.com/office/drawing/2014/main" id="{F543CD78-8ECD-4994-A9DE-F3AA2DE6985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457774" y="4173573"/>
            <a:ext cx="1133915" cy="1133915"/>
          </a:xfrm>
          <a:prstGeom prst="rect">
            <a:avLst/>
          </a:prstGeom>
        </p:spPr>
      </p:pic>
      <p:pic>
        <p:nvPicPr>
          <p:cNvPr id="8" name="Elemento grafico 7" descr="Database contorno">
            <a:extLst>
              <a:ext uri="{FF2B5EF4-FFF2-40B4-BE49-F238E27FC236}">
                <a16:creationId xmlns:a16="http://schemas.microsoft.com/office/drawing/2014/main" id="{536FD439-A04F-403F-A9E0-E7C0F41BF74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0776" y="2445324"/>
            <a:ext cx="1274447" cy="1274447"/>
          </a:xfrm>
          <a:prstGeom prst="rect">
            <a:avLst/>
          </a:prstGeom>
        </p:spPr>
      </p:pic>
      <p:cxnSp>
        <p:nvCxnSpPr>
          <p:cNvPr id="50" name="Google Shape;763;p39">
            <a:extLst>
              <a:ext uri="{FF2B5EF4-FFF2-40B4-BE49-F238E27FC236}">
                <a16:creationId xmlns:a16="http://schemas.microsoft.com/office/drawing/2014/main" id="{F45E20E5-A2CB-419C-A4F4-A2B3A7E7AFBD}"/>
              </a:ext>
            </a:extLst>
          </p:cNvPr>
          <p:cNvCxnSpPr>
            <a:cxnSpLocks/>
          </p:cNvCxnSpPr>
          <p:nvPr/>
        </p:nvCxnSpPr>
        <p:spPr>
          <a:xfrm flipV="1">
            <a:off x="1467978" y="3243318"/>
            <a:ext cx="2669758" cy="33908"/>
          </a:xfrm>
          <a:prstGeom prst="straightConnector1">
            <a:avLst/>
          </a:prstGeom>
          <a:noFill/>
          <a:ln w="9525" cap="flat" cmpd="sng">
            <a:solidFill>
              <a:schemeClr val="lt2"/>
            </a:solidFill>
            <a:prstDash val="solid"/>
            <a:round/>
            <a:headEnd type="oval" w="med" len="med"/>
            <a:tailEnd type="oval" w="med" len="med"/>
          </a:ln>
        </p:spPr>
      </p:cxnSp>
      <p:sp>
        <p:nvSpPr>
          <p:cNvPr id="51" name="Google Shape;764;p39">
            <a:extLst>
              <a:ext uri="{FF2B5EF4-FFF2-40B4-BE49-F238E27FC236}">
                <a16:creationId xmlns:a16="http://schemas.microsoft.com/office/drawing/2014/main" id="{6F9620EA-1DB1-4C92-934B-77846BE518EB}"/>
              </a:ext>
            </a:extLst>
          </p:cNvPr>
          <p:cNvSpPr txBox="1"/>
          <p:nvPr/>
        </p:nvSpPr>
        <p:spPr>
          <a:xfrm>
            <a:off x="1515447" y="2525589"/>
            <a:ext cx="2517728" cy="743428"/>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a:solidFill>
                  <a:schemeClr val="dk2"/>
                </a:solidFill>
                <a:latin typeface="Book Antiqua" panose="02040602050305030304" pitchFamily="18" charset="0"/>
                <a:ea typeface="Source Sans Pro"/>
                <a:cs typeface="Source Sans Pro"/>
                <a:sym typeface="Source Sans Pro"/>
              </a:rPr>
              <a:t>DATA COLLECTION</a:t>
            </a:r>
            <a:endParaRPr>
              <a:solidFill>
                <a:schemeClr val="dk2"/>
              </a:solidFill>
              <a:latin typeface="Book Antiqua" panose="02040602050305030304" pitchFamily="18" charset="0"/>
              <a:ea typeface="Source Sans Pro"/>
              <a:cs typeface="Source Sans Pro"/>
              <a:sym typeface="Source Sans Pro"/>
            </a:endParaRPr>
          </a:p>
        </p:txBody>
      </p:sp>
      <p:pic>
        <p:nvPicPr>
          <p:cNvPr id="11" name="Elemento grafico 10" descr="Megafono1 contorno">
            <a:extLst>
              <a:ext uri="{FF2B5EF4-FFF2-40B4-BE49-F238E27FC236}">
                <a16:creationId xmlns:a16="http://schemas.microsoft.com/office/drawing/2014/main" id="{AD2A5440-2D48-4180-A67C-7C3CE2D869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48905" y="2657628"/>
            <a:ext cx="1302383" cy="1302383"/>
          </a:xfrm>
          <a:prstGeom prst="rect">
            <a:avLst/>
          </a:prstGeom>
        </p:spPr>
      </p:pic>
      <p:cxnSp>
        <p:nvCxnSpPr>
          <p:cNvPr id="13" name="Connettore diritto 12">
            <a:extLst>
              <a:ext uri="{FF2B5EF4-FFF2-40B4-BE49-F238E27FC236}">
                <a16:creationId xmlns:a16="http://schemas.microsoft.com/office/drawing/2014/main" id="{35EC68FB-EE7F-4A6C-A9FB-61339533EFF0}"/>
              </a:ext>
            </a:extLst>
          </p:cNvPr>
          <p:cNvCxnSpPr>
            <a:cxnSpLocks/>
          </p:cNvCxnSpPr>
          <p:nvPr/>
        </p:nvCxnSpPr>
        <p:spPr>
          <a:xfrm flipV="1">
            <a:off x="6108040" y="2946035"/>
            <a:ext cx="1343248" cy="7820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Google Shape;763;p39">
            <a:extLst>
              <a:ext uri="{FF2B5EF4-FFF2-40B4-BE49-F238E27FC236}">
                <a16:creationId xmlns:a16="http://schemas.microsoft.com/office/drawing/2014/main" id="{DB5F94CC-9893-432C-892C-2B9C8D122B52}"/>
              </a:ext>
            </a:extLst>
          </p:cNvPr>
          <p:cNvCxnSpPr>
            <a:cxnSpLocks/>
          </p:cNvCxnSpPr>
          <p:nvPr/>
        </p:nvCxnSpPr>
        <p:spPr>
          <a:xfrm>
            <a:off x="7734281" y="3463607"/>
            <a:ext cx="3871996" cy="0"/>
          </a:xfrm>
          <a:prstGeom prst="straightConnector1">
            <a:avLst/>
          </a:prstGeom>
          <a:noFill/>
          <a:ln w="9525" cap="flat" cmpd="sng">
            <a:solidFill>
              <a:schemeClr val="lt2"/>
            </a:solidFill>
            <a:prstDash val="solid"/>
            <a:round/>
            <a:headEnd type="oval" w="med" len="med"/>
            <a:tailEnd type="oval" w="med" len="med"/>
          </a:ln>
        </p:spPr>
      </p:cxnSp>
      <p:sp>
        <p:nvSpPr>
          <p:cNvPr id="53" name="Google Shape;764;p39">
            <a:extLst>
              <a:ext uri="{FF2B5EF4-FFF2-40B4-BE49-F238E27FC236}">
                <a16:creationId xmlns:a16="http://schemas.microsoft.com/office/drawing/2014/main" id="{4E7F6D8E-22A4-4460-BFE4-6AD9FB0F7033}"/>
              </a:ext>
            </a:extLst>
          </p:cNvPr>
          <p:cNvSpPr txBox="1"/>
          <p:nvPr/>
        </p:nvSpPr>
        <p:spPr>
          <a:xfrm>
            <a:off x="7887365" y="2752817"/>
            <a:ext cx="3422786" cy="744554"/>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a:solidFill>
                  <a:schemeClr val="dk2"/>
                </a:solidFill>
                <a:latin typeface="Book Antiqua" panose="02040602050305030304" pitchFamily="18" charset="0"/>
                <a:ea typeface="Source Sans Pro"/>
                <a:cs typeface="Source Sans Pro"/>
                <a:sym typeface="Source Sans Pro"/>
              </a:rPr>
              <a:t>INTERPOLATION AND NOISE REDUCTION</a:t>
            </a:r>
            <a:endParaRPr>
              <a:solidFill>
                <a:schemeClr val="dk2"/>
              </a:solidFill>
              <a:latin typeface="Book Antiqua" panose="02040602050305030304" pitchFamily="18" charset="0"/>
              <a:ea typeface="Source Sans Pro"/>
              <a:cs typeface="Source Sans Pro"/>
              <a:sym typeface="Source Sans Pro"/>
            </a:endParaRPr>
          </a:p>
        </p:txBody>
      </p:sp>
      <p:cxnSp>
        <p:nvCxnSpPr>
          <p:cNvPr id="54" name="Google Shape;763;p39">
            <a:extLst>
              <a:ext uri="{FF2B5EF4-FFF2-40B4-BE49-F238E27FC236}">
                <a16:creationId xmlns:a16="http://schemas.microsoft.com/office/drawing/2014/main" id="{923823D3-2E4E-4339-81AE-ABA9E0D5D7B1}"/>
              </a:ext>
            </a:extLst>
          </p:cNvPr>
          <p:cNvCxnSpPr>
            <a:cxnSpLocks/>
          </p:cNvCxnSpPr>
          <p:nvPr/>
        </p:nvCxnSpPr>
        <p:spPr>
          <a:xfrm>
            <a:off x="1343690" y="5011741"/>
            <a:ext cx="2859092" cy="0"/>
          </a:xfrm>
          <a:prstGeom prst="straightConnector1">
            <a:avLst/>
          </a:prstGeom>
          <a:noFill/>
          <a:ln w="9525" cap="flat" cmpd="sng">
            <a:solidFill>
              <a:schemeClr val="lt2"/>
            </a:solidFill>
            <a:prstDash val="solid"/>
            <a:round/>
            <a:headEnd type="oval" w="med" len="med"/>
            <a:tailEnd type="oval" w="med" len="med"/>
          </a:ln>
        </p:spPr>
      </p:cxnSp>
      <p:sp>
        <p:nvSpPr>
          <p:cNvPr id="55" name="Google Shape;764;p39">
            <a:extLst>
              <a:ext uri="{FF2B5EF4-FFF2-40B4-BE49-F238E27FC236}">
                <a16:creationId xmlns:a16="http://schemas.microsoft.com/office/drawing/2014/main" id="{C9C0EF24-BB63-447D-AEDF-772C651CBBBF}"/>
              </a:ext>
            </a:extLst>
          </p:cNvPr>
          <p:cNvSpPr txBox="1"/>
          <p:nvPr/>
        </p:nvSpPr>
        <p:spPr>
          <a:xfrm>
            <a:off x="1380426" y="4449874"/>
            <a:ext cx="2822886" cy="583389"/>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en">
                <a:solidFill>
                  <a:schemeClr val="dk2"/>
                </a:solidFill>
                <a:latin typeface="Book Antiqua" panose="02040602050305030304" pitchFamily="18" charset="0"/>
                <a:ea typeface="Source Sans Pro"/>
                <a:cs typeface="Source Sans Pro"/>
                <a:sym typeface="Source Sans Pro"/>
              </a:rPr>
              <a:t>SLIDING WINDOW FOR FEATURE EXTRACTION</a:t>
            </a:r>
            <a:endParaRPr>
              <a:solidFill>
                <a:schemeClr val="dk2"/>
              </a:solidFill>
              <a:latin typeface="Book Antiqua" panose="02040602050305030304" pitchFamily="18" charset="0"/>
              <a:ea typeface="Source Sans Pro"/>
              <a:cs typeface="Source Sans Pro"/>
              <a:sym typeface="Source Sans Pro"/>
            </a:endParaRPr>
          </a:p>
        </p:txBody>
      </p:sp>
      <p:pic>
        <p:nvPicPr>
          <p:cNvPr id="62" name="Elemento grafico 61" descr="Statistiche contorno">
            <a:extLst>
              <a:ext uri="{FF2B5EF4-FFF2-40B4-BE49-F238E27FC236}">
                <a16:creationId xmlns:a16="http://schemas.microsoft.com/office/drawing/2014/main" id="{99788272-D10A-4684-A5AD-B902526BFED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95821" y="4204486"/>
            <a:ext cx="914400" cy="914400"/>
          </a:xfrm>
          <a:prstGeom prst="rect">
            <a:avLst/>
          </a:prstGeom>
        </p:spPr>
      </p:pic>
      <p:cxnSp>
        <p:nvCxnSpPr>
          <p:cNvPr id="89" name="Google Shape;763;p39">
            <a:extLst>
              <a:ext uri="{FF2B5EF4-FFF2-40B4-BE49-F238E27FC236}">
                <a16:creationId xmlns:a16="http://schemas.microsoft.com/office/drawing/2014/main" id="{BE86C17F-2A55-4625-9715-8FDF97E4E86B}"/>
              </a:ext>
            </a:extLst>
          </p:cNvPr>
          <p:cNvCxnSpPr>
            <a:cxnSpLocks/>
          </p:cNvCxnSpPr>
          <p:nvPr/>
        </p:nvCxnSpPr>
        <p:spPr>
          <a:xfrm>
            <a:off x="7083293" y="4904561"/>
            <a:ext cx="2713956" cy="0"/>
          </a:xfrm>
          <a:prstGeom prst="straightConnector1">
            <a:avLst/>
          </a:prstGeom>
          <a:noFill/>
          <a:ln w="9525" cap="flat" cmpd="sng">
            <a:solidFill>
              <a:schemeClr val="lt2"/>
            </a:solidFill>
            <a:prstDash val="solid"/>
            <a:round/>
            <a:headEnd type="oval" w="med" len="med"/>
            <a:tailEnd type="oval" w="med" len="med"/>
          </a:ln>
        </p:spPr>
      </p:cxnSp>
      <p:sp>
        <p:nvSpPr>
          <p:cNvPr id="90" name="Google Shape;764;p39">
            <a:extLst>
              <a:ext uri="{FF2B5EF4-FFF2-40B4-BE49-F238E27FC236}">
                <a16:creationId xmlns:a16="http://schemas.microsoft.com/office/drawing/2014/main" id="{76877097-206F-4CA0-834B-551C970F40AA}"/>
              </a:ext>
            </a:extLst>
          </p:cNvPr>
          <p:cNvSpPr txBox="1"/>
          <p:nvPr/>
        </p:nvSpPr>
        <p:spPr>
          <a:xfrm>
            <a:off x="7611086" y="4173573"/>
            <a:ext cx="2911805" cy="744554"/>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r>
              <a:rPr lang="it-IT">
                <a:solidFill>
                  <a:schemeClr val="dk2"/>
                </a:solidFill>
                <a:latin typeface="Book Antiqua" panose="02040602050305030304" pitchFamily="18" charset="0"/>
                <a:ea typeface="Source Sans Pro"/>
                <a:cs typeface="Source Sans Pro"/>
                <a:sym typeface="Source Sans Pro"/>
              </a:rPr>
              <a:t>SIGNAL FEATURES</a:t>
            </a:r>
            <a:endParaRPr>
              <a:solidFill>
                <a:schemeClr val="dk2"/>
              </a:solidFill>
              <a:latin typeface="Book Antiqua" panose="02040602050305030304" pitchFamily="18" charset="0"/>
              <a:ea typeface="Source Sans Pro"/>
              <a:cs typeface="Source Sans Pro"/>
              <a:sym typeface="Source Sans Pro"/>
            </a:endParaRPr>
          </a:p>
        </p:txBody>
      </p:sp>
      <p:sp>
        <p:nvSpPr>
          <p:cNvPr id="93" name="CasellaDiTesto 92">
            <a:extLst>
              <a:ext uri="{FF2B5EF4-FFF2-40B4-BE49-F238E27FC236}">
                <a16:creationId xmlns:a16="http://schemas.microsoft.com/office/drawing/2014/main" id="{944826AE-2ED7-4CED-BBE5-F99CC90F23F9}"/>
              </a:ext>
            </a:extLst>
          </p:cNvPr>
          <p:cNvSpPr txBox="1"/>
          <p:nvPr/>
        </p:nvSpPr>
        <p:spPr>
          <a:xfrm>
            <a:off x="7388548" y="4897867"/>
            <a:ext cx="2911805" cy="738664"/>
          </a:xfrm>
          <a:prstGeom prst="rect">
            <a:avLst/>
          </a:prstGeom>
          <a:noFill/>
        </p:spPr>
        <p:txBody>
          <a:bodyPr wrap="square" rtlCol="0">
            <a:spAutoFit/>
          </a:bodyPr>
          <a:lstStyle/>
          <a:p>
            <a:r>
              <a:rPr lang="it-IT" sz="1200" err="1">
                <a:latin typeface="Book Antiqua" panose="02040602050305030304" pitchFamily="18" charset="0"/>
              </a:rPr>
              <a:t>Mean</a:t>
            </a:r>
            <a:r>
              <a:rPr lang="it-IT" sz="1200">
                <a:latin typeface="Book Antiqua" panose="02040602050305030304" pitchFamily="18" charset="0"/>
              </a:rPr>
              <a:t>, </a:t>
            </a:r>
            <a:r>
              <a:rPr lang="it-IT" sz="1200" err="1">
                <a:latin typeface="Book Antiqua" panose="02040602050305030304" pitchFamily="18" charset="0"/>
              </a:rPr>
              <a:t>variance</a:t>
            </a:r>
            <a:r>
              <a:rPr lang="it-IT" sz="1200">
                <a:latin typeface="Book Antiqua" panose="02040602050305030304" pitchFamily="18" charset="0"/>
              </a:rPr>
              <a:t>, </a:t>
            </a:r>
            <a:r>
              <a:rPr lang="it-IT" sz="1200" err="1">
                <a:latin typeface="Book Antiqua" panose="02040602050305030304" pitchFamily="18" charset="0"/>
              </a:rPr>
              <a:t>median</a:t>
            </a:r>
            <a:r>
              <a:rPr lang="it-IT" sz="1200">
                <a:latin typeface="Book Antiqua" panose="02040602050305030304" pitchFamily="18" charset="0"/>
              </a:rPr>
              <a:t>, range, </a:t>
            </a:r>
            <a:r>
              <a:rPr lang="it-IT" sz="1200" err="1">
                <a:latin typeface="Book Antiqua" panose="02040602050305030304" pitchFamily="18" charset="0"/>
              </a:rPr>
              <a:t>kurtosis</a:t>
            </a:r>
            <a:r>
              <a:rPr lang="it-IT" sz="1200">
                <a:latin typeface="Book Antiqua" panose="02040602050305030304" pitchFamily="18" charset="0"/>
              </a:rPr>
              <a:t>, </a:t>
            </a:r>
            <a:r>
              <a:rPr lang="it-IT" sz="1200" err="1">
                <a:latin typeface="Book Antiqua" panose="02040602050305030304" pitchFamily="18" charset="0"/>
              </a:rPr>
              <a:t>skewness</a:t>
            </a:r>
            <a:r>
              <a:rPr lang="it-IT" sz="1200">
                <a:latin typeface="Book Antiqua" panose="02040602050305030304" pitchFamily="18" charset="0"/>
              </a:rPr>
              <a:t>, root-</a:t>
            </a:r>
            <a:r>
              <a:rPr lang="it-IT" sz="1200" err="1">
                <a:latin typeface="Book Antiqua" panose="02040602050305030304" pitchFamily="18" charset="0"/>
              </a:rPr>
              <a:t>mean</a:t>
            </a:r>
            <a:r>
              <a:rPr lang="it-IT" sz="1200">
                <a:latin typeface="Book Antiqua" panose="02040602050305030304" pitchFamily="18" charset="0"/>
              </a:rPr>
              <a:t>-</a:t>
            </a:r>
            <a:r>
              <a:rPr lang="it-IT" sz="1200" err="1">
                <a:latin typeface="Book Antiqua" panose="02040602050305030304" pitchFamily="18" charset="0"/>
              </a:rPr>
              <a:t>square</a:t>
            </a:r>
            <a:endParaRPr lang="it-IT" sz="1400"/>
          </a:p>
          <a:p>
            <a:endParaRPr lang="it-IT"/>
          </a:p>
        </p:txBody>
      </p:sp>
      <p:sp>
        <p:nvSpPr>
          <p:cNvPr id="56" name="Segnaposto contenuto 2">
            <a:extLst>
              <a:ext uri="{FF2B5EF4-FFF2-40B4-BE49-F238E27FC236}">
                <a16:creationId xmlns:a16="http://schemas.microsoft.com/office/drawing/2014/main" id="{03DC36B8-F592-4387-AD8D-2057BFADACB4}"/>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p:txBody>
      </p:sp>
      <p:sp>
        <p:nvSpPr>
          <p:cNvPr id="58" name="Titolo 30">
            <a:extLst>
              <a:ext uri="{FF2B5EF4-FFF2-40B4-BE49-F238E27FC236}">
                <a16:creationId xmlns:a16="http://schemas.microsoft.com/office/drawing/2014/main" id="{8B481A56-89E7-4DA5-9034-A02D6EB4FBA6}"/>
              </a:ext>
            </a:extLst>
          </p:cNvPr>
          <p:cNvSpPr>
            <a:spLocks noGrp="1"/>
          </p:cNvSpPr>
          <p:nvPr>
            <p:ph type="title"/>
          </p:nvPr>
        </p:nvSpPr>
        <p:spPr>
          <a:xfrm>
            <a:off x="507030" y="449901"/>
            <a:ext cx="10515600" cy="925849"/>
          </a:xfrm>
        </p:spPr>
        <p:txBody>
          <a:bodyPr>
            <a:normAutofit/>
          </a:bodyPr>
          <a:lstStyle/>
          <a:p>
            <a:r>
              <a:rPr lang="it-IT" sz="4000" err="1">
                <a:latin typeface="Book Antiqua" panose="02040602050305030304" pitchFamily="18" charset="0"/>
              </a:rPr>
              <a:t>Objective</a:t>
            </a:r>
            <a:r>
              <a:rPr lang="it-IT" sz="4000">
                <a:latin typeface="Book Antiqua" panose="02040602050305030304" pitchFamily="18" charset="0"/>
              </a:rPr>
              <a:t> of </a:t>
            </a:r>
            <a:r>
              <a:rPr lang="it-IT" sz="4000" err="1">
                <a:latin typeface="Book Antiqua" panose="02040602050305030304" pitchFamily="18" charset="0"/>
              </a:rPr>
              <a:t>this</a:t>
            </a:r>
            <a:r>
              <a:rPr lang="it-IT" sz="4000">
                <a:latin typeface="Book Antiqua" panose="02040602050305030304" pitchFamily="18" charset="0"/>
              </a:rPr>
              <a:t> work</a:t>
            </a:r>
          </a:p>
        </p:txBody>
      </p:sp>
      <p:pic>
        <p:nvPicPr>
          <p:cNvPr id="30" name="Immagine 29">
            <a:extLst>
              <a:ext uri="{FF2B5EF4-FFF2-40B4-BE49-F238E27FC236}">
                <a16:creationId xmlns:a16="http://schemas.microsoft.com/office/drawing/2014/main" id="{C6E504E9-0868-4D0E-B3F6-8AE60013CDB2}"/>
              </a:ext>
            </a:extLst>
          </p:cNvPr>
          <p:cNvPicPr>
            <a:picLocks noChangeAspect="1"/>
          </p:cNvPicPr>
          <p:nvPr/>
        </p:nvPicPr>
        <p:blipFill>
          <a:blip r:embed="rId11"/>
          <a:stretch>
            <a:fillRect/>
          </a:stretch>
        </p:blipFill>
        <p:spPr>
          <a:xfrm>
            <a:off x="1173162" y="5120039"/>
            <a:ext cx="3131936" cy="629535"/>
          </a:xfrm>
          <a:prstGeom prst="rect">
            <a:avLst/>
          </a:prstGeom>
        </p:spPr>
      </p:pic>
    </p:spTree>
    <p:extLst>
      <p:ext uri="{BB962C8B-B14F-4D97-AF65-F5344CB8AC3E}">
        <p14:creationId xmlns:p14="http://schemas.microsoft.com/office/powerpoint/2010/main" val="5737263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2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 calcmode="lin" valueType="num">
                                      <p:cBhvr additive="base">
                                        <p:cTn id="12" dur="500" fill="hold"/>
                                        <p:tgtEl>
                                          <p:spTgt spid="50"/>
                                        </p:tgtEl>
                                        <p:attrNameLst>
                                          <p:attrName>ppt_x</p:attrName>
                                        </p:attrNameLst>
                                      </p:cBhvr>
                                      <p:tavLst>
                                        <p:tav tm="0">
                                          <p:val>
                                            <p:strVal val="#ppt_x"/>
                                          </p:val>
                                        </p:tav>
                                        <p:tav tm="100000">
                                          <p:val>
                                            <p:strVal val="#ppt_x"/>
                                          </p:val>
                                        </p:tav>
                                      </p:tavLst>
                                    </p:anim>
                                    <p:anim calcmode="lin" valueType="num">
                                      <p:cBhvr additive="base">
                                        <p:cTn id="13" dur="500" fill="hold"/>
                                        <p:tgtEl>
                                          <p:spTgt spid="50"/>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 calcmode="lin" valueType="num">
                                      <p:cBhvr additive="base">
                                        <p:cTn id="16" dur="500" fill="hold"/>
                                        <p:tgtEl>
                                          <p:spTgt spid="51"/>
                                        </p:tgtEl>
                                        <p:attrNameLst>
                                          <p:attrName>ppt_x</p:attrName>
                                        </p:attrNameLst>
                                      </p:cBhvr>
                                      <p:tavLst>
                                        <p:tav tm="0">
                                          <p:val>
                                            <p:strVal val="#ppt_x"/>
                                          </p:val>
                                        </p:tav>
                                        <p:tav tm="100000">
                                          <p:val>
                                            <p:strVal val="#ppt_x"/>
                                          </p:val>
                                        </p:tav>
                                      </p:tavLst>
                                    </p:anim>
                                    <p:anim calcmode="lin" valueType="num">
                                      <p:cBhvr additive="base">
                                        <p:cTn id="17" dur="500" fill="hold"/>
                                        <p:tgtEl>
                                          <p:spTgt spid="5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ppt_x"/>
                                          </p:val>
                                        </p:tav>
                                        <p:tav tm="100000">
                                          <p:val>
                                            <p:strVal val="#ppt_x"/>
                                          </p:val>
                                        </p:tav>
                                      </p:tavLst>
                                    </p:anim>
                                    <p:anim calcmode="lin" valueType="num">
                                      <p:cBhvr additive="base">
                                        <p:cTn id="21" dur="500" fill="hold"/>
                                        <p:tgtEl>
                                          <p:spTgt spid="8"/>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45"/>
                                        </p:tgtEl>
                                        <p:attrNameLst>
                                          <p:attrName>style.visibility</p:attrName>
                                        </p:attrNameLst>
                                      </p:cBhvr>
                                      <p:to>
                                        <p:strVal val="visible"/>
                                      </p:to>
                                    </p:set>
                                    <p:anim calcmode="lin" valueType="num">
                                      <p:cBhvr additive="base">
                                        <p:cTn id="24" dur="500" fill="hold"/>
                                        <p:tgtEl>
                                          <p:spTgt spid="45"/>
                                        </p:tgtEl>
                                        <p:attrNameLst>
                                          <p:attrName>ppt_x</p:attrName>
                                        </p:attrNameLst>
                                      </p:cBhvr>
                                      <p:tavLst>
                                        <p:tav tm="0">
                                          <p:val>
                                            <p:strVal val="#ppt_x"/>
                                          </p:val>
                                        </p:tav>
                                        <p:tav tm="100000">
                                          <p:val>
                                            <p:strVal val="#ppt_x"/>
                                          </p:val>
                                        </p:tav>
                                      </p:tavLst>
                                    </p:anim>
                                    <p:anim calcmode="lin" valueType="num">
                                      <p:cBhvr additive="base">
                                        <p:cTn id="2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nodeType="click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1000" fill="hold"/>
                                        <p:tgtEl>
                                          <p:spTgt spid="13"/>
                                        </p:tgtEl>
                                        <p:attrNameLst>
                                          <p:attrName>ppt_w</p:attrName>
                                        </p:attrNameLst>
                                      </p:cBhvr>
                                      <p:tavLst>
                                        <p:tav tm="0">
                                          <p:val>
                                            <p:fltVal val="0"/>
                                          </p:val>
                                        </p:tav>
                                        <p:tav tm="100000">
                                          <p:val>
                                            <p:strVal val="#ppt_w"/>
                                          </p:val>
                                        </p:tav>
                                      </p:tavLst>
                                    </p:anim>
                                    <p:anim calcmode="lin" valueType="num">
                                      <p:cBhvr>
                                        <p:cTn id="31" dur="1000" fill="hold"/>
                                        <p:tgtEl>
                                          <p:spTgt spid="13"/>
                                        </p:tgtEl>
                                        <p:attrNameLst>
                                          <p:attrName>ppt_h</p:attrName>
                                        </p:attrNameLst>
                                      </p:cBhvr>
                                      <p:tavLst>
                                        <p:tav tm="0">
                                          <p:val>
                                            <p:fltVal val="0"/>
                                          </p:val>
                                        </p:tav>
                                        <p:tav tm="100000">
                                          <p:val>
                                            <p:strVal val="#ppt_h"/>
                                          </p:val>
                                        </p:tav>
                                      </p:tavLst>
                                    </p:anim>
                                    <p:anim calcmode="lin" valueType="num">
                                      <p:cBhvr>
                                        <p:cTn id="32" dur="1000" fill="hold"/>
                                        <p:tgtEl>
                                          <p:spTgt spid="13"/>
                                        </p:tgtEl>
                                        <p:attrNameLst>
                                          <p:attrName>style.rotation</p:attrName>
                                        </p:attrNameLst>
                                      </p:cBhvr>
                                      <p:tavLst>
                                        <p:tav tm="0">
                                          <p:val>
                                            <p:fltVal val="90"/>
                                          </p:val>
                                        </p:tav>
                                        <p:tav tm="100000">
                                          <p:val>
                                            <p:fltVal val="0"/>
                                          </p:val>
                                        </p:tav>
                                      </p:tavLst>
                                    </p:anim>
                                    <p:animEffect transition="in" filter="fade">
                                      <p:cBhvr>
                                        <p:cTn id="33" dur="1000"/>
                                        <p:tgtEl>
                                          <p:spTgt spid="13"/>
                                        </p:tgtEl>
                                      </p:cBhvr>
                                    </p:animEffect>
                                  </p:childTnLst>
                                </p:cTn>
                              </p:par>
                              <p:par>
                                <p:cTn id="34" presetID="31"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1000" fill="hold"/>
                                        <p:tgtEl>
                                          <p:spTgt spid="11"/>
                                        </p:tgtEl>
                                        <p:attrNameLst>
                                          <p:attrName>ppt_w</p:attrName>
                                        </p:attrNameLst>
                                      </p:cBhvr>
                                      <p:tavLst>
                                        <p:tav tm="0">
                                          <p:val>
                                            <p:fltVal val="0"/>
                                          </p:val>
                                        </p:tav>
                                        <p:tav tm="100000">
                                          <p:val>
                                            <p:strVal val="#ppt_w"/>
                                          </p:val>
                                        </p:tav>
                                      </p:tavLst>
                                    </p:anim>
                                    <p:anim calcmode="lin" valueType="num">
                                      <p:cBhvr>
                                        <p:cTn id="37" dur="1000" fill="hold"/>
                                        <p:tgtEl>
                                          <p:spTgt spid="11"/>
                                        </p:tgtEl>
                                        <p:attrNameLst>
                                          <p:attrName>ppt_h</p:attrName>
                                        </p:attrNameLst>
                                      </p:cBhvr>
                                      <p:tavLst>
                                        <p:tav tm="0">
                                          <p:val>
                                            <p:fltVal val="0"/>
                                          </p:val>
                                        </p:tav>
                                        <p:tav tm="100000">
                                          <p:val>
                                            <p:strVal val="#ppt_h"/>
                                          </p:val>
                                        </p:tav>
                                      </p:tavLst>
                                    </p:anim>
                                    <p:anim calcmode="lin" valueType="num">
                                      <p:cBhvr>
                                        <p:cTn id="38" dur="1000" fill="hold"/>
                                        <p:tgtEl>
                                          <p:spTgt spid="11"/>
                                        </p:tgtEl>
                                        <p:attrNameLst>
                                          <p:attrName>style.rotation</p:attrName>
                                        </p:attrNameLst>
                                      </p:cBhvr>
                                      <p:tavLst>
                                        <p:tav tm="0">
                                          <p:val>
                                            <p:fltVal val="90"/>
                                          </p:val>
                                        </p:tav>
                                        <p:tav tm="100000">
                                          <p:val>
                                            <p:fltVal val="0"/>
                                          </p:val>
                                        </p:tav>
                                      </p:tavLst>
                                    </p:anim>
                                    <p:animEffect transition="in" filter="fade">
                                      <p:cBhvr>
                                        <p:cTn id="39" dur="1000"/>
                                        <p:tgtEl>
                                          <p:spTgt spid="11"/>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anim calcmode="lin" valueType="num">
                                      <p:cBhvr>
                                        <p:cTn id="42" dur="1000" fill="hold"/>
                                        <p:tgtEl>
                                          <p:spTgt spid="47"/>
                                        </p:tgtEl>
                                        <p:attrNameLst>
                                          <p:attrName>ppt_w</p:attrName>
                                        </p:attrNameLst>
                                      </p:cBhvr>
                                      <p:tavLst>
                                        <p:tav tm="0">
                                          <p:val>
                                            <p:fltVal val="0"/>
                                          </p:val>
                                        </p:tav>
                                        <p:tav tm="100000">
                                          <p:val>
                                            <p:strVal val="#ppt_w"/>
                                          </p:val>
                                        </p:tav>
                                      </p:tavLst>
                                    </p:anim>
                                    <p:anim calcmode="lin" valueType="num">
                                      <p:cBhvr>
                                        <p:cTn id="43" dur="1000" fill="hold"/>
                                        <p:tgtEl>
                                          <p:spTgt spid="47"/>
                                        </p:tgtEl>
                                        <p:attrNameLst>
                                          <p:attrName>ppt_h</p:attrName>
                                        </p:attrNameLst>
                                      </p:cBhvr>
                                      <p:tavLst>
                                        <p:tav tm="0">
                                          <p:val>
                                            <p:fltVal val="0"/>
                                          </p:val>
                                        </p:tav>
                                        <p:tav tm="100000">
                                          <p:val>
                                            <p:strVal val="#ppt_h"/>
                                          </p:val>
                                        </p:tav>
                                      </p:tavLst>
                                    </p:anim>
                                    <p:anim calcmode="lin" valueType="num">
                                      <p:cBhvr>
                                        <p:cTn id="44" dur="1000" fill="hold"/>
                                        <p:tgtEl>
                                          <p:spTgt spid="47"/>
                                        </p:tgtEl>
                                        <p:attrNameLst>
                                          <p:attrName>style.rotation</p:attrName>
                                        </p:attrNameLst>
                                      </p:cBhvr>
                                      <p:tavLst>
                                        <p:tav tm="0">
                                          <p:val>
                                            <p:fltVal val="90"/>
                                          </p:val>
                                        </p:tav>
                                        <p:tav tm="100000">
                                          <p:val>
                                            <p:fltVal val="0"/>
                                          </p:val>
                                        </p:tav>
                                      </p:tavLst>
                                    </p:anim>
                                    <p:animEffect transition="in" filter="fade">
                                      <p:cBhvr>
                                        <p:cTn id="45" dur="1000"/>
                                        <p:tgtEl>
                                          <p:spTgt spid="47"/>
                                        </p:tgtEl>
                                      </p:cBhvr>
                                    </p:animEffect>
                                  </p:childTnLst>
                                </p:cTn>
                              </p:par>
                              <p:par>
                                <p:cTn id="46" presetID="31"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p:cTn id="48" dur="1000" fill="hold"/>
                                        <p:tgtEl>
                                          <p:spTgt spid="52"/>
                                        </p:tgtEl>
                                        <p:attrNameLst>
                                          <p:attrName>ppt_w</p:attrName>
                                        </p:attrNameLst>
                                      </p:cBhvr>
                                      <p:tavLst>
                                        <p:tav tm="0">
                                          <p:val>
                                            <p:fltVal val="0"/>
                                          </p:val>
                                        </p:tav>
                                        <p:tav tm="100000">
                                          <p:val>
                                            <p:strVal val="#ppt_w"/>
                                          </p:val>
                                        </p:tav>
                                      </p:tavLst>
                                    </p:anim>
                                    <p:anim calcmode="lin" valueType="num">
                                      <p:cBhvr>
                                        <p:cTn id="49" dur="1000" fill="hold"/>
                                        <p:tgtEl>
                                          <p:spTgt spid="52"/>
                                        </p:tgtEl>
                                        <p:attrNameLst>
                                          <p:attrName>ppt_h</p:attrName>
                                        </p:attrNameLst>
                                      </p:cBhvr>
                                      <p:tavLst>
                                        <p:tav tm="0">
                                          <p:val>
                                            <p:fltVal val="0"/>
                                          </p:val>
                                        </p:tav>
                                        <p:tav tm="100000">
                                          <p:val>
                                            <p:strVal val="#ppt_h"/>
                                          </p:val>
                                        </p:tav>
                                      </p:tavLst>
                                    </p:anim>
                                    <p:anim calcmode="lin" valueType="num">
                                      <p:cBhvr>
                                        <p:cTn id="50" dur="1000" fill="hold"/>
                                        <p:tgtEl>
                                          <p:spTgt spid="52"/>
                                        </p:tgtEl>
                                        <p:attrNameLst>
                                          <p:attrName>style.rotation</p:attrName>
                                        </p:attrNameLst>
                                      </p:cBhvr>
                                      <p:tavLst>
                                        <p:tav tm="0">
                                          <p:val>
                                            <p:fltVal val="90"/>
                                          </p:val>
                                        </p:tav>
                                        <p:tav tm="100000">
                                          <p:val>
                                            <p:fltVal val="0"/>
                                          </p:val>
                                        </p:tav>
                                      </p:tavLst>
                                    </p:anim>
                                    <p:animEffect transition="in" filter="fade">
                                      <p:cBhvr>
                                        <p:cTn id="51" dur="1000"/>
                                        <p:tgtEl>
                                          <p:spTgt spid="52"/>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 calcmode="lin" valueType="num">
                                      <p:cBhvr>
                                        <p:cTn id="54" dur="1000" fill="hold"/>
                                        <p:tgtEl>
                                          <p:spTgt spid="53"/>
                                        </p:tgtEl>
                                        <p:attrNameLst>
                                          <p:attrName>ppt_w</p:attrName>
                                        </p:attrNameLst>
                                      </p:cBhvr>
                                      <p:tavLst>
                                        <p:tav tm="0">
                                          <p:val>
                                            <p:fltVal val="0"/>
                                          </p:val>
                                        </p:tav>
                                        <p:tav tm="100000">
                                          <p:val>
                                            <p:strVal val="#ppt_w"/>
                                          </p:val>
                                        </p:tav>
                                      </p:tavLst>
                                    </p:anim>
                                    <p:anim calcmode="lin" valueType="num">
                                      <p:cBhvr>
                                        <p:cTn id="55" dur="1000" fill="hold"/>
                                        <p:tgtEl>
                                          <p:spTgt spid="53"/>
                                        </p:tgtEl>
                                        <p:attrNameLst>
                                          <p:attrName>ppt_h</p:attrName>
                                        </p:attrNameLst>
                                      </p:cBhvr>
                                      <p:tavLst>
                                        <p:tav tm="0">
                                          <p:val>
                                            <p:fltVal val="0"/>
                                          </p:val>
                                        </p:tav>
                                        <p:tav tm="100000">
                                          <p:val>
                                            <p:strVal val="#ppt_h"/>
                                          </p:val>
                                        </p:tav>
                                      </p:tavLst>
                                    </p:anim>
                                    <p:anim calcmode="lin" valueType="num">
                                      <p:cBhvr>
                                        <p:cTn id="56" dur="1000" fill="hold"/>
                                        <p:tgtEl>
                                          <p:spTgt spid="53"/>
                                        </p:tgtEl>
                                        <p:attrNameLst>
                                          <p:attrName>style.rotation</p:attrName>
                                        </p:attrNameLst>
                                      </p:cBhvr>
                                      <p:tavLst>
                                        <p:tav tm="0">
                                          <p:val>
                                            <p:fltVal val="90"/>
                                          </p:val>
                                        </p:tav>
                                        <p:tav tm="100000">
                                          <p:val>
                                            <p:fltVal val="0"/>
                                          </p:val>
                                        </p:tav>
                                      </p:tavLst>
                                    </p:anim>
                                    <p:animEffect transition="in" filter="fade">
                                      <p:cBhvr>
                                        <p:cTn id="57" dur="1000"/>
                                        <p:tgtEl>
                                          <p:spTgt spid="53"/>
                                        </p:tgtEl>
                                      </p:cBhvr>
                                    </p:animEffect>
                                  </p:childTnLst>
                                </p:cTn>
                              </p:par>
                            </p:childTnLst>
                          </p:cTn>
                        </p:par>
                      </p:childTnLst>
                    </p:cTn>
                  </p:par>
                  <p:par>
                    <p:cTn id="58" fill="hold">
                      <p:stCondLst>
                        <p:cond delay="indefinite"/>
                      </p:stCondLst>
                      <p:childTnLst>
                        <p:par>
                          <p:cTn id="59" fill="hold">
                            <p:stCondLst>
                              <p:cond delay="0"/>
                            </p:stCondLst>
                            <p:childTnLst>
                              <p:par>
                                <p:cTn id="60" presetID="43" presetClass="entr" presetSubtype="0"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100"/>
                                        <p:tgtEl>
                                          <p:spTgt spid="46"/>
                                        </p:tgtEl>
                                      </p:cBhvr>
                                    </p:animEffect>
                                    <p:anim calcmode="lin" valueType="num">
                                      <p:cBhvr>
                                        <p:cTn id="63" dur="400" fill="hold"/>
                                        <p:tgtEl>
                                          <p:spTgt spid="46"/>
                                        </p:tgtEl>
                                        <p:attrNameLst>
                                          <p:attrName>ppt_x</p:attrName>
                                        </p:attrNameLst>
                                      </p:cBhvr>
                                      <p:tavLst>
                                        <p:tav tm="0">
                                          <p:val>
                                            <p:strVal val="#ppt_x"/>
                                          </p:val>
                                        </p:tav>
                                        <p:tav tm="100000">
                                          <p:val>
                                            <p:strVal val="#ppt_x"/>
                                          </p:val>
                                        </p:tav>
                                      </p:tavLst>
                                    </p:anim>
                                    <p:anim calcmode="lin" valueType="num">
                                      <p:cBhvr>
                                        <p:cTn id="64" dur="400" fill="hold"/>
                                        <p:tgtEl>
                                          <p:spTgt spid="46"/>
                                        </p:tgtEl>
                                        <p:attrNameLst>
                                          <p:attrName>ppt_y</p:attrName>
                                        </p:attrNameLst>
                                      </p:cBhvr>
                                      <p:tavLst>
                                        <p:tav tm="0">
                                          <p:val>
                                            <p:strVal val="#ppt_y+0.31"/>
                                          </p:val>
                                        </p:tav>
                                        <p:tav tm="100000">
                                          <p:val>
                                            <p:strVal val="#ppt_y+0.31"/>
                                          </p:val>
                                        </p:tav>
                                      </p:tavLst>
                                    </p:anim>
                                    <p:anim calcmode="lin" valueType="num">
                                      <p:cBhvr>
                                        <p:cTn id="65" dur="600" decel="50000" fill="hold">
                                          <p:stCondLst>
                                            <p:cond delay="400"/>
                                          </p:stCondLst>
                                        </p:cTn>
                                        <p:tgtEl>
                                          <p:spTgt spid="46"/>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66" dur="600" decel="50000" fill="hold">
                                          <p:stCondLst>
                                            <p:cond delay="400"/>
                                          </p:stCondLst>
                                        </p:cTn>
                                        <p:tgtEl>
                                          <p:spTgt spid="46"/>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67" presetID="43" presetClass="entr" presetSubtype="0"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Effect transition="in" filter="fade">
                                      <p:cBhvr>
                                        <p:cTn id="69" dur="100"/>
                                        <p:tgtEl>
                                          <p:spTgt spid="49"/>
                                        </p:tgtEl>
                                      </p:cBhvr>
                                    </p:animEffect>
                                    <p:anim calcmode="lin" valueType="num">
                                      <p:cBhvr>
                                        <p:cTn id="70" dur="400" fill="hold"/>
                                        <p:tgtEl>
                                          <p:spTgt spid="49"/>
                                        </p:tgtEl>
                                        <p:attrNameLst>
                                          <p:attrName>ppt_x</p:attrName>
                                        </p:attrNameLst>
                                      </p:cBhvr>
                                      <p:tavLst>
                                        <p:tav tm="0">
                                          <p:val>
                                            <p:strVal val="#ppt_x"/>
                                          </p:val>
                                        </p:tav>
                                        <p:tav tm="100000">
                                          <p:val>
                                            <p:strVal val="#ppt_x"/>
                                          </p:val>
                                        </p:tav>
                                      </p:tavLst>
                                    </p:anim>
                                    <p:anim calcmode="lin" valueType="num">
                                      <p:cBhvr>
                                        <p:cTn id="71" dur="400" fill="hold"/>
                                        <p:tgtEl>
                                          <p:spTgt spid="49"/>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4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4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74" presetID="43" presetClass="entr" presetSubtype="0" fill="hold" nodeType="withEffect">
                                  <p:stCondLst>
                                    <p:cond delay="0"/>
                                  </p:stCondLst>
                                  <p:childTnLst>
                                    <p:set>
                                      <p:cBhvr>
                                        <p:cTn id="75" dur="1" fill="hold">
                                          <p:stCondLst>
                                            <p:cond delay="0"/>
                                          </p:stCondLst>
                                        </p:cTn>
                                        <p:tgtEl>
                                          <p:spTgt spid="54"/>
                                        </p:tgtEl>
                                        <p:attrNameLst>
                                          <p:attrName>style.visibility</p:attrName>
                                        </p:attrNameLst>
                                      </p:cBhvr>
                                      <p:to>
                                        <p:strVal val="visible"/>
                                      </p:to>
                                    </p:set>
                                    <p:animEffect transition="in" filter="fade">
                                      <p:cBhvr>
                                        <p:cTn id="76" dur="100"/>
                                        <p:tgtEl>
                                          <p:spTgt spid="54"/>
                                        </p:tgtEl>
                                      </p:cBhvr>
                                    </p:animEffect>
                                    <p:anim calcmode="lin" valueType="num">
                                      <p:cBhvr>
                                        <p:cTn id="77" dur="400" fill="hold"/>
                                        <p:tgtEl>
                                          <p:spTgt spid="54"/>
                                        </p:tgtEl>
                                        <p:attrNameLst>
                                          <p:attrName>ppt_x</p:attrName>
                                        </p:attrNameLst>
                                      </p:cBhvr>
                                      <p:tavLst>
                                        <p:tav tm="0">
                                          <p:val>
                                            <p:strVal val="#ppt_x"/>
                                          </p:val>
                                        </p:tav>
                                        <p:tav tm="100000">
                                          <p:val>
                                            <p:strVal val="#ppt_x"/>
                                          </p:val>
                                        </p:tav>
                                      </p:tavLst>
                                    </p:anim>
                                    <p:anim calcmode="lin" valueType="num">
                                      <p:cBhvr>
                                        <p:cTn id="78" dur="400" fill="hold"/>
                                        <p:tgtEl>
                                          <p:spTgt spid="54"/>
                                        </p:tgtEl>
                                        <p:attrNameLst>
                                          <p:attrName>ppt_y</p:attrName>
                                        </p:attrNameLst>
                                      </p:cBhvr>
                                      <p:tavLst>
                                        <p:tav tm="0">
                                          <p:val>
                                            <p:strVal val="#ppt_y+0.31"/>
                                          </p:val>
                                        </p:tav>
                                        <p:tav tm="100000">
                                          <p:val>
                                            <p:strVal val="#ppt_y+0.31"/>
                                          </p:val>
                                        </p:tav>
                                      </p:tavLst>
                                    </p:anim>
                                    <p:anim calcmode="lin" valueType="num">
                                      <p:cBhvr>
                                        <p:cTn id="79" dur="600" decel="50000" fill="hold">
                                          <p:stCondLst>
                                            <p:cond delay="400"/>
                                          </p:stCondLst>
                                        </p:cTn>
                                        <p:tgtEl>
                                          <p:spTgt spid="5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0" dur="600" decel="50000" fill="hold">
                                          <p:stCondLst>
                                            <p:cond delay="400"/>
                                          </p:stCondLst>
                                        </p:cTn>
                                        <p:tgtEl>
                                          <p:spTgt spid="5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1" presetID="43"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animEffect transition="in" filter="fade">
                                      <p:cBhvr>
                                        <p:cTn id="83" dur="100"/>
                                        <p:tgtEl>
                                          <p:spTgt spid="55"/>
                                        </p:tgtEl>
                                      </p:cBhvr>
                                    </p:animEffect>
                                    <p:anim calcmode="lin" valueType="num">
                                      <p:cBhvr>
                                        <p:cTn id="84" dur="400" fill="hold"/>
                                        <p:tgtEl>
                                          <p:spTgt spid="55"/>
                                        </p:tgtEl>
                                        <p:attrNameLst>
                                          <p:attrName>ppt_x</p:attrName>
                                        </p:attrNameLst>
                                      </p:cBhvr>
                                      <p:tavLst>
                                        <p:tav tm="0">
                                          <p:val>
                                            <p:strVal val="#ppt_x"/>
                                          </p:val>
                                        </p:tav>
                                        <p:tav tm="100000">
                                          <p:val>
                                            <p:strVal val="#ppt_x"/>
                                          </p:val>
                                        </p:tav>
                                      </p:tavLst>
                                    </p:anim>
                                    <p:anim calcmode="lin" valueType="num">
                                      <p:cBhvr>
                                        <p:cTn id="85" dur="400" fill="hold"/>
                                        <p:tgtEl>
                                          <p:spTgt spid="55"/>
                                        </p:tgtEl>
                                        <p:attrNameLst>
                                          <p:attrName>ppt_y</p:attrName>
                                        </p:attrNameLst>
                                      </p:cBhvr>
                                      <p:tavLst>
                                        <p:tav tm="0">
                                          <p:val>
                                            <p:strVal val="#ppt_y+0.31"/>
                                          </p:val>
                                        </p:tav>
                                        <p:tav tm="100000">
                                          <p:val>
                                            <p:strVal val="#ppt_y+0.31"/>
                                          </p:val>
                                        </p:tav>
                                      </p:tavLst>
                                    </p:anim>
                                    <p:anim calcmode="lin" valueType="num">
                                      <p:cBhvr>
                                        <p:cTn id="86" dur="600" decel="50000" fill="hold">
                                          <p:stCondLst>
                                            <p:cond delay="400"/>
                                          </p:stCondLst>
                                        </p:cTn>
                                        <p:tgtEl>
                                          <p:spTgt spid="55"/>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7" dur="600" decel="50000" fill="hold">
                                          <p:stCondLst>
                                            <p:cond delay="400"/>
                                          </p:stCondLst>
                                        </p:cTn>
                                        <p:tgtEl>
                                          <p:spTgt spid="55"/>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par>
                                <p:cTn id="88" presetID="14" presetClass="entr" presetSubtype="10" fill="hold"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randombar(horizontal)">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entr" presetSubtype="0" fill="hold" grpId="0" nodeType="click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fade">
                                      <p:cBhvr>
                                        <p:cTn id="95" dur="1000"/>
                                        <p:tgtEl>
                                          <p:spTgt spid="48"/>
                                        </p:tgtEl>
                                      </p:cBhvr>
                                    </p:animEffect>
                                    <p:anim calcmode="lin" valueType="num">
                                      <p:cBhvr>
                                        <p:cTn id="96" dur="1000" fill="hold"/>
                                        <p:tgtEl>
                                          <p:spTgt spid="48"/>
                                        </p:tgtEl>
                                        <p:attrNameLst>
                                          <p:attrName>ppt_x</p:attrName>
                                        </p:attrNameLst>
                                      </p:cBhvr>
                                      <p:tavLst>
                                        <p:tav tm="0">
                                          <p:val>
                                            <p:strVal val="#ppt_x"/>
                                          </p:val>
                                        </p:tav>
                                        <p:tav tm="100000">
                                          <p:val>
                                            <p:strVal val="#ppt_x"/>
                                          </p:val>
                                        </p:tav>
                                      </p:tavLst>
                                    </p:anim>
                                    <p:anim calcmode="lin" valueType="num">
                                      <p:cBhvr>
                                        <p:cTn id="97" dur="1000" fill="hold"/>
                                        <p:tgtEl>
                                          <p:spTgt spid="48"/>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1000"/>
                                        <p:tgtEl>
                                          <p:spTgt spid="62"/>
                                        </p:tgtEl>
                                      </p:cBhvr>
                                    </p:animEffect>
                                    <p:anim calcmode="lin" valueType="num">
                                      <p:cBhvr>
                                        <p:cTn id="101" dur="1000" fill="hold"/>
                                        <p:tgtEl>
                                          <p:spTgt spid="62"/>
                                        </p:tgtEl>
                                        <p:attrNameLst>
                                          <p:attrName>ppt_x</p:attrName>
                                        </p:attrNameLst>
                                      </p:cBhvr>
                                      <p:tavLst>
                                        <p:tav tm="0">
                                          <p:val>
                                            <p:strVal val="#ppt_x"/>
                                          </p:val>
                                        </p:tav>
                                        <p:tav tm="100000">
                                          <p:val>
                                            <p:strVal val="#ppt_x"/>
                                          </p:val>
                                        </p:tav>
                                      </p:tavLst>
                                    </p:anim>
                                    <p:anim calcmode="lin" valueType="num">
                                      <p:cBhvr>
                                        <p:cTn id="102" dur="1000" fill="hold"/>
                                        <p:tgtEl>
                                          <p:spTgt spid="62"/>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93"/>
                                        </p:tgtEl>
                                        <p:attrNameLst>
                                          <p:attrName>style.visibility</p:attrName>
                                        </p:attrNameLst>
                                      </p:cBhvr>
                                      <p:to>
                                        <p:strVal val="visible"/>
                                      </p:to>
                                    </p:set>
                                    <p:animEffect transition="in" filter="fade">
                                      <p:cBhvr>
                                        <p:cTn id="105" dur="1000"/>
                                        <p:tgtEl>
                                          <p:spTgt spid="93"/>
                                        </p:tgtEl>
                                      </p:cBhvr>
                                    </p:animEffect>
                                    <p:anim calcmode="lin" valueType="num">
                                      <p:cBhvr>
                                        <p:cTn id="106" dur="1000" fill="hold"/>
                                        <p:tgtEl>
                                          <p:spTgt spid="93"/>
                                        </p:tgtEl>
                                        <p:attrNameLst>
                                          <p:attrName>ppt_x</p:attrName>
                                        </p:attrNameLst>
                                      </p:cBhvr>
                                      <p:tavLst>
                                        <p:tav tm="0">
                                          <p:val>
                                            <p:strVal val="#ppt_x"/>
                                          </p:val>
                                        </p:tav>
                                        <p:tav tm="100000">
                                          <p:val>
                                            <p:strVal val="#ppt_x"/>
                                          </p:val>
                                        </p:tav>
                                      </p:tavLst>
                                    </p:anim>
                                    <p:anim calcmode="lin" valueType="num">
                                      <p:cBhvr>
                                        <p:cTn id="107" dur="1000" fill="hold"/>
                                        <p:tgtEl>
                                          <p:spTgt spid="93"/>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89"/>
                                        </p:tgtEl>
                                        <p:attrNameLst>
                                          <p:attrName>style.visibility</p:attrName>
                                        </p:attrNameLst>
                                      </p:cBhvr>
                                      <p:to>
                                        <p:strVal val="visible"/>
                                      </p:to>
                                    </p:set>
                                    <p:animEffect transition="in" filter="fade">
                                      <p:cBhvr>
                                        <p:cTn id="110" dur="1000"/>
                                        <p:tgtEl>
                                          <p:spTgt spid="89"/>
                                        </p:tgtEl>
                                      </p:cBhvr>
                                    </p:animEffect>
                                    <p:anim calcmode="lin" valueType="num">
                                      <p:cBhvr>
                                        <p:cTn id="111" dur="1000" fill="hold"/>
                                        <p:tgtEl>
                                          <p:spTgt spid="89"/>
                                        </p:tgtEl>
                                        <p:attrNameLst>
                                          <p:attrName>ppt_x</p:attrName>
                                        </p:attrNameLst>
                                      </p:cBhvr>
                                      <p:tavLst>
                                        <p:tav tm="0">
                                          <p:val>
                                            <p:strVal val="#ppt_x"/>
                                          </p:val>
                                        </p:tav>
                                        <p:tav tm="100000">
                                          <p:val>
                                            <p:strVal val="#ppt_x"/>
                                          </p:val>
                                        </p:tav>
                                      </p:tavLst>
                                    </p:anim>
                                    <p:anim calcmode="lin" valueType="num">
                                      <p:cBhvr>
                                        <p:cTn id="112" dur="1000" fill="hold"/>
                                        <p:tgtEl>
                                          <p:spTgt spid="89"/>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90"/>
                                        </p:tgtEl>
                                        <p:attrNameLst>
                                          <p:attrName>style.visibility</p:attrName>
                                        </p:attrNameLst>
                                      </p:cBhvr>
                                      <p:to>
                                        <p:strVal val="visible"/>
                                      </p:to>
                                    </p:set>
                                    <p:animEffect transition="in" filter="fade">
                                      <p:cBhvr>
                                        <p:cTn id="115" dur="1000"/>
                                        <p:tgtEl>
                                          <p:spTgt spid="90"/>
                                        </p:tgtEl>
                                      </p:cBhvr>
                                    </p:animEffect>
                                    <p:anim calcmode="lin" valueType="num">
                                      <p:cBhvr>
                                        <p:cTn id="116" dur="1000" fill="hold"/>
                                        <p:tgtEl>
                                          <p:spTgt spid="90"/>
                                        </p:tgtEl>
                                        <p:attrNameLst>
                                          <p:attrName>ppt_x</p:attrName>
                                        </p:attrNameLst>
                                      </p:cBhvr>
                                      <p:tavLst>
                                        <p:tav tm="0">
                                          <p:val>
                                            <p:strVal val="#ppt_x"/>
                                          </p:val>
                                        </p:tav>
                                        <p:tav tm="100000">
                                          <p:val>
                                            <p:strVal val="#ppt_x"/>
                                          </p:val>
                                        </p:tav>
                                      </p:tavLst>
                                    </p:anim>
                                    <p:anim calcmode="lin" valueType="num">
                                      <p:cBhvr>
                                        <p:cTn id="117" dur="1000" fill="hold"/>
                                        <p:tgtEl>
                                          <p:spTgt spid="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5" grpId="0" animBg="1"/>
      <p:bldP spid="46" grpId="0" animBg="1"/>
      <p:bldP spid="47" grpId="0" animBg="1"/>
      <p:bldP spid="48" grpId="0" animBg="1"/>
      <p:bldP spid="51" grpId="0"/>
      <p:bldP spid="53" grpId="0"/>
      <p:bldP spid="55" grpId="0"/>
      <p:bldP spid="90" grpId="0"/>
      <p:bldP spid="9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57CB928-97DD-415E-9F23-46F45DCF3F20}"/>
              </a:ext>
            </a:extLst>
          </p:cNvPr>
          <p:cNvSpPr txBox="1"/>
          <p:nvPr/>
        </p:nvSpPr>
        <p:spPr>
          <a:xfrm>
            <a:off x="507030" y="1408159"/>
            <a:ext cx="6013587" cy="646331"/>
          </a:xfrm>
          <a:prstGeom prst="rect">
            <a:avLst/>
          </a:prstGeom>
          <a:noFill/>
        </p:spPr>
        <p:txBody>
          <a:bodyPr wrap="square" rtlCol="0">
            <a:spAutoFit/>
          </a:bodyPr>
          <a:lstStyle/>
          <a:p>
            <a:r>
              <a:rPr lang="it-IT">
                <a:latin typeface="Book Antiqua" panose="02040602050305030304" pitchFamily="18" charset="0"/>
              </a:rPr>
              <a:t>Driver </a:t>
            </a:r>
            <a:r>
              <a:rPr lang="it-IT" err="1">
                <a:latin typeface="Book Antiqua" panose="02040602050305030304" pitchFamily="18" charset="0"/>
              </a:rPr>
              <a:t>distraction</a:t>
            </a:r>
            <a:r>
              <a:rPr lang="it-IT">
                <a:latin typeface="Book Antiqua" panose="02040602050305030304" pitchFamily="18" charset="0"/>
              </a:rPr>
              <a:t> </a:t>
            </a:r>
            <a:r>
              <a:rPr lang="it-IT" err="1">
                <a:latin typeface="Book Antiqua" panose="02040602050305030304" pitchFamily="18" charset="0"/>
              </a:rPr>
              <a:t>recognition</a:t>
            </a:r>
            <a:r>
              <a:rPr lang="it-IT">
                <a:latin typeface="Book Antiqua" panose="02040602050305030304" pitchFamily="18" charset="0"/>
              </a:rPr>
              <a:t> system </a:t>
            </a:r>
            <a:r>
              <a:rPr lang="it-IT" err="1">
                <a:latin typeface="Book Antiqua" panose="02040602050305030304" pitchFamily="18" charset="0"/>
              </a:rPr>
              <a:t>consists</a:t>
            </a:r>
            <a:r>
              <a:rPr lang="it-IT">
                <a:latin typeface="Book Antiqua" panose="02040602050305030304" pitchFamily="18" charset="0"/>
              </a:rPr>
              <a:t> of 4 steps:</a:t>
            </a:r>
          </a:p>
          <a:p>
            <a:endParaRPr lang="it-IT"/>
          </a:p>
        </p:txBody>
      </p:sp>
      <p:pic>
        <p:nvPicPr>
          <p:cNvPr id="9" name="Immagine 8">
            <a:extLst>
              <a:ext uri="{FF2B5EF4-FFF2-40B4-BE49-F238E27FC236}">
                <a16:creationId xmlns:a16="http://schemas.microsoft.com/office/drawing/2014/main" id="{E47C56E6-DBE6-476D-8F17-BEE0B3F9B1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2253" y="1043691"/>
            <a:ext cx="1806503" cy="1375265"/>
          </a:xfrm>
          <a:prstGeom prst="rect">
            <a:avLst/>
          </a:prstGeom>
        </p:spPr>
      </p:pic>
      <p:sp>
        <p:nvSpPr>
          <p:cNvPr id="31" name="CasellaDiTesto 30">
            <a:extLst>
              <a:ext uri="{FF2B5EF4-FFF2-40B4-BE49-F238E27FC236}">
                <a16:creationId xmlns:a16="http://schemas.microsoft.com/office/drawing/2014/main" id="{8E10B9B3-B501-4B71-B3AD-DA05AB0E3EDC}"/>
              </a:ext>
            </a:extLst>
          </p:cNvPr>
          <p:cNvSpPr txBox="1"/>
          <p:nvPr/>
        </p:nvSpPr>
        <p:spPr>
          <a:xfrm>
            <a:off x="8125504" y="1408159"/>
            <a:ext cx="3163756" cy="646331"/>
          </a:xfrm>
          <a:prstGeom prst="rect">
            <a:avLst/>
          </a:prstGeom>
          <a:noFill/>
        </p:spPr>
        <p:txBody>
          <a:bodyPr wrap="square" rtlCol="0">
            <a:spAutoFit/>
          </a:bodyPr>
          <a:lstStyle/>
          <a:p>
            <a:r>
              <a:rPr lang="it-IT">
                <a:latin typeface="Book Antiqua" panose="02040602050305030304" pitchFamily="18" charset="0"/>
              </a:rPr>
              <a:t>IMU sampling rate: 100 Hz</a:t>
            </a:r>
          </a:p>
          <a:p>
            <a:endParaRPr lang="it-IT"/>
          </a:p>
        </p:txBody>
      </p:sp>
      <p:sp>
        <p:nvSpPr>
          <p:cNvPr id="13" name="Segnaposto contenuto 2">
            <a:extLst>
              <a:ext uri="{FF2B5EF4-FFF2-40B4-BE49-F238E27FC236}">
                <a16:creationId xmlns:a16="http://schemas.microsoft.com/office/drawing/2014/main" id="{17D56B5F-9E0B-48DA-AEA5-DD72248E6DB9}"/>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sp>
        <p:nvSpPr>
          <p:cNvPr id="34" name="CasellaDiTesto 33">
            <a:extLst>
              <a:ext uri="{FF2B5EF4-FFF2-40B4-BE49-F238E27FC236}">
                <a16:creationId xmlns:a16="http://schemas.microsoft.com/office/drawing/2014/main" id="{FEBABBDC-E84D-4B82-B813-6E9C1559FA6F}"/>
              </a:ext>
            </a:extLst>
          </p:cNvPr>
          <p:cNvSpPr txBox="1"/>
          <p:nvPr/>
        </p:nvSpPr>
        <p:spPr>
          <a:xfrm>
            <a:off x="8015048" y="5080734"/>
            <a:ext cx="3163756" cy="1477328"/>
          </a:xfrm>
          <a:prstGeom prst="rect">
            <a:avLst/>
          </a:prstGeom>
          <a:noFill/>
        </p:spPr>
        <p:txBody>
          <a:bodyPr wrap="square" rtlCol="0">
            <a:spAutoFit/>
          </a:bodyPr>
          <a:lstStyle/>
          <a:p>
            <a:r>
              <a:rPr lang="it-IT">
                <a:latin typeface="Book Antiqua" panose="02040602050305030304" pitchFamily="18" charset="0"/>
              </a:rPr>
              <a:t>3 road </a:t>
            </a:r>
            <a:r>
              <a:rPr lang="it-IT" err="1">
                <a:latin typeface="Book Antiqua" panose="02040602050305030304" pitchFamily="18" charset="0"/>
              </a:rPr>
              <a:t>conditions</a:t>
            </a:r>
            <a:r>
              <a:rPr lang="it-IT">
                <a:latin typeface="Book Antiqua" panose="02040602050305030304" pitchFamily="18" charset="0"/>
              </a:rPr>
              <a:t>: </a:t>
            </a:r>
          </a:p>
          <a:p>
            <a:pPr marL="285750" indent="-285750">
              <a:buFont typeface="Arial" panose="020B0604020202020204" pitchFamily="34" charset="0"/>
              <a:buChar char="•"/>
            </a:pPr>
            <a:r>
              <a:rPr lang="it-IT">
                <a:latin typeface="Book Antiqua" panose="02040602050305030304" pitchFamily="18" charset="0"/>
              </a:rPr>
              <a:t>Parking </a:t>
            </a:r>
            <a:r>
              <a:rPr lang="it-IT" err="1">
                <a:latin typeface="Book Antiqua" panose="02040602050305030304" pitchFamily="18" charset="0"/>
              </a:rPr>
              <a:t>lot</a:t>
            </a:r>
            <a:endParaRPr lang="it-IT">
              <a:latin typeface="Book Antiqua" panose="02040602050305030304" pitchFamily="18" charset="0"/>
            </a:endParaRPr>
          </a:p>
          <a:p>
            <a:pPr marL="285750" indent="-285750">
              <a:buFont typeface="Arial" panose="020B0604020202020204" pitchFamily="34" charset="0"/>
              <a:buChar char="•"/>
            </a:pPr>
            <a:r>
              <a:rPr lang="it-IT">
                <a:latin typeface="Book Antiqua" panose="02040602050305030304" pitchFamily="18" charset="0"/>
              </a:rPr>
              <a:t>Highway</a:t>
            </a:r>
          </a:p>
          <a:p>
            <a:pPr marL="285750" indent="-285750">
              <a:buFont typeface="Arial" panose="020B0604020202020204" pitchFamily="34" charset="0"/>
              <a:buChar char="•"/>
            </a:pPr>
            <a:r>
              <a:rPr lang="it-IT">
                <a:latin typeface="Book Antiqua" panose="02040602050305030304" pitchFamily="18" charset="0"/>
              </a:rPr>
              <a:t>City road</a:t>
            </a:r>
          </a:p>
          <a:p>
            <a:endParaRPr lang="it-IT"/>
          </a:p>
        </p:txBody>
      </p:sp>
      <p:pic>
        <p:nvPicPr>
          <p:cNvPr id="15" name="Immagine 14">
            <a:extLst>
              <a:ext uri="{FF2B5EF4-FFF2-40B4-BE49-F238E27FC236}">
                <a16:creationId xmlns:a16="http://schemas.microsoft.com/office/drawing/2014/main" id="{4C392D44-6317-4606-98C2-E1C8EB2E73B5}"/>
              </a:ext>
            </a:extLst>
          </p:cNvPr>
          <p:cNvPicPr>
            <a:picLocks noChangeAspect="1"/>
          </p:cNvPicPr>
          <p:nvPr/>
        </p:nvPicPr>
        <p:blipFill>
          <a:blip r:embed="rId4"/>
          <a:stretch>
            <a:fillRect/>
          </a:stretch>
        </p:blipFill>
        <p:spPr>
          <a:xfrm>
            <a:off x="7774674" y="2846620"/>
            <a:ext cx="2853715" cy="2185188"/>
          </a:xfrm>
          <a:prstGeom prst="rect">
            <a:avLst/>
          </a:prstGeom>
          <a:ln>
            <a:noFill/>
          </a:ln>
          <a:effectLst>
            <a:softEdge rad="112500"/>
          </a:effectLst>
        </p:spPr>
      </p:pic>
      <p:pic>
        <p:nvPicPr>
          <p:cNvPr id="2050" name="Picture 2" descr="Fig. 1:">
            <a:extLst>
              <a:ext uri="{FF2B5EF4-FFF2-40B4-BE49-F238E27FC236}">
                <a16:creationId xmlns:a16="http://schemas.microsoft.com/office/drawing/2014/main" id="{DE9F7D78-2463-4589-B486-904775C9CB7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557" y="2122957"/>
            <a:ext cx="5243415" cy="3478558"/>
          </a:xfrm>
          <a:prstGeom prst="rect">
            <a:avLst/>
          </a:prstGeom>
          <a:noFill/>
          <a:extLst>
            <a:ext uri="{909E8E84-426E-40DD-AFC4-6F175D3DCCD1}">
              <a14:hiddenFill xmlns:a14="http://schemas.microsoft.com/office/drawing/2010/main">
                <a:solidFill>
                  <a:srgbClr val="FFFFFF"/>
                </a:solidFill>
              </a14:hiddenFill>
            </a:ext>
          </a:extLst>
        </p:spPr>
      </p:pic>
      <p:sp>
        <p:nvSpPr>
          <p:cNvPr id="16" name="Titolo 30">
            <a:extLst>
              <a:ext uri="{FF2B5EF4-FFF2-40B4-BE49-F238E27FC236}">
                <a16:creationId xmlns:a16="http://schemas.microsoft.com/office/drawing/2014/main" id="{20C52427-D597-4746-9912-E5ED90D366B3}"/>
              </a:ext>
            </a:extLst>
          </p:cNvPr>
          <p:cNvSpPr>
            <a:spLocks noGrp="1"/>
          </p:cNvSpPr>
          <p:nvPr>
            <p:ph type="title"/>
          </p:nvPr>
        </p:nvSpPr>
        <p:spPr>
          <a:xfrm>
            <a:off x="507030" y="449901"/>
            <a:ext cx="10515600" cy="925849"/>
          </a:xfrm>
        </p:spPr>
        <p:txBody>
          <a:bodyPr>
            <a:normAutofit/>
          </a:bodyPr>
          <a:lstStyle/>
          <a:p>
            <a:r>
              <a:rPr lang="it-IT" sz="4000">
                <a:latin typeface="Book Antiqua" panose="02040602050305030304" pitchFamily="18" charset="0"/>
              </a:rPr>
              <a:t>Pipeline</a:t>
            </a:r>
          </a:p>
        </p:txBody>
      </p:sp>
      <p:sp>
        <p:nvSpPr>
          <p:cNvPr id="11" name="CasellaDiTesto 10">
            <a:extLst>
              <a:ext uri="{FF2B5EF4-FFF2-40B4-BE49-F238E27FC236}">
                <a16:creationId xmlns:a16="http://schemas.microsoft.com/office/drawing/2014/main" id="{C5BC6396-137B-4026-9962-B558C28ECA0C}"/>
              </a:ext>
            </a:extLst>
          </p:cNvPr>
          <p:cNvSpPr txBox="1"/>
          <p:nvPr/>
        </p:nvSpPr>
        <p:spPr>
          <a:xfrm>
            <a:off x="9126990" y="1731323"/>
            <a:ext cx="3163756" cy="923330"/>
          </a:xfrm>
          <a:prstGeom prst="rect">
            <a:avLst/>
          </a:prstGeom>
          <a:noFill/>
        </p:spPr>
        <p:txBody>
          <a:bodyPr wrap="square" rtlCol="0">
            <a:spAutoFit/>
          </a:bodyPr>
          <a:lstStyle/>
          <a:p>
            <a:r>
              <a:rPr lang="it-IT">
                <a:latin typeface="Book Antiqua" panose="02040602050305030304" pitchFamily="18" charset="0"/>
              </a:rPr>
              <a:t>Linear </a:t>
            </a:r>
            <a:r>
              <a:rPr lang="it-IT" err="1">
                <a:latin typeface="Book Antiqua" panose="02040602050305030304" pitchFamily="18" charset="0"/>
              </a:rPr>
              <a:t>velocity</a:t>
            </a:r>
            <a:r>
              <a:rPr lang="it-IT">
                <a:latin typeface="Book Antiqua" panose="02040602050305030304" pitchFamily="18" charset="0"/>
              </a:rPr>
              <a:t> (from GPS) sampling rate: 1 Hz</a:t>
            </a:r>
          </a:p>
          <a:p>
            <a:endParaRPr lang="it-IT"/>
          </a:p>
        </p:txBody>
      </p:sp>
    </p:spTree>
    <p:extLst>
      <p:ext uri="{BB962C8B-B14F-4D97-AF65-F5344CB8AC3E}">
        <p14:creationId xmlns:p14="http://schemas.microsoft.com/office/powerpoint/2010/main" val="3901496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blinds(horizontal)">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p:cTn id="15" dur="1000" fill="hold"/>
                                        <p:tgtEl>
                                          <p:spTgt spid="11"/>
                                        </p:tgtEl>
                                        <p:attrNameLst>
                                          <p:attrName>ppt_w</p:attrName>
                                        </p:attrNameLst>
                                      </p:cBhvr>
                                      <p:tavLst>
                                        <p:tav tm="0">
                                          <p:val>
                                            <p:strVal val="#ppt_w+.3"/>
                                          </p:val>
                                        </p:tav>
                                        <p:tav tm="100000">
                                          <p:val>
                                            <p:strVal val="#ppt_w"/>
                                          </p:val>
                                        </p:tav>
                                      </p:tavLst>
                                    </p:anim>
                                    <p:anim calcmode="lin" valueType="num">
                                      <p:cBhvr>
                                        <p:cTn id="16" dur="1000" fill="hold"/>
                                        <p:tgtEl>
                                          <p:spTgt spid="11"/>
                                        </p:tgtEl>
                                        <p:attrNameLst>
                                          <p:attrName>ppt_h</p:attrName>
                                        </p:attrNameLst>
                                      </p:cBhvr>
                                      <p:tavLst>
                                        <p:tav tm="0">
                                          <p:val>
                                            <p:strVal val="#ppt_h"/>
                                          </p:val>
                                        </p:tav>
                                        <p:tav tm="100000">
                                          <p:val>
                                            <p:strVal val="#ppt_h"/>
                                          </p:val>
                                        </p:tav>
                                      </p:tavLst>
                                    </p:anim>
                                    <p:animEffect transition="in" filter="fade">
                                      <p:cBhvr>
                                        <p:cTn id="17" dur="1000"/>
                                        <p:tgtEl>
                                          <p:spTgt spid="11"/>
                                        </p:tgtEl>
                                      </p:cBhvr>
                                    </p:animEffect>
                                  </p:childTnLst>
                                </p:cTn>
                              </p:par>
                              <p:par>
                                <p:cTn id="18" presetID="50" presetClass="entr" presetSubtype="0" decel="10000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1000" fill="hold"/>
                                        <p:tgtEl>
                                          <p:spTgt spid="9"/>
                                        </p:tgtEl>
                                        <p:attrNameLst>
                                          <p:attrName>ppt_w</p:attrName>
                                        </p:attrNameLst>
                                      </p:cBhvr>
                                      <p:tavLst>
                                        <p:tav tm="0">
                                          <p:val>
                                            <p:strVal val="#ppt_w+.3"/>
                                          </p:val>
                                        </p:tav>
                                        <p:tav tm="100000">
                                          <p:val>
                                            <p:strVal val="#ppt_w"/>
                                          </p:val>
                                        </p:tav>
                                      </p:tavLst>
                                    </p:anim>
                                    <p:anim calcmode="lin" valueType="num">
                                      <p:cBhvr>
                                        <p:cTn id="21" dur="1000" fill="hold"/>
                                        <p:tgtEl>
                                          <p:spTgt spid="9"/>
                                        </p:tgtEl>
                                        <p:attrNameLst>
                                          <p:attrName>ppt_h</p:attrName>
                                        </p:attrNameLst>
                                      </p:cBhvr>
                                      <p:tavLst>
                                        <p:tav tm="0">
                                          <p:val>
                                            <p:strVal val="#ppt_h"/>
                                          </p:val>
                                        </p:tav>
                                        <p:tav tm="100000">
                                          <p:val>
                                            <p:strVal val="#ppt_h"/>
                                          </p:val>
                                        </p:tav>
                                      </p:tavLst>
                                    </p:anim>
                                    <p:animEffect transition="in" filter="fade">
                                      <p:cBhvr>
                                        <p:cTn id="22" dur="1000"/>
                                        <p:tgtEl>
                                          <p:spTgt spid="9"/>
                                        </p:tgtEl>
                                      </p:cBhvr>
                                    </p:animEffect>
                                  </p:childTnLst>
                                </p:cTn>
                              </p:par>
                              <p:par>
                                <p:cTn id="23" presetID="50" presetClass="entr" presetSubtype="0" decel="10000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calcmode="lin" valueType="num">
                                      <p:cBhvr>
                                        <p:cTn id="25" dur="1000" fill="hold"/>
                                        <p:tgtEl>
                                          <p:spTgt spid="31"/>
                                        </p:tgtEl>
                                        <p:attrNameLst>
                                          <p:attrName>ppt_w</p:attrName>
                                        </p:attrNameLst>
                                      </p:cBhvr>
                                      <p:tavLst>
                                        <p:tav tm="0">
                                          <p:val>
                                            <p:strVal val="#ppt_w+.3"/>
                                          </p:val>
                                        </p:tav>
                                        <p:tav tm="100000">
                                          <p:val>
                                            <p:strVal val="#ppt_w"/>
                                          </p:val>
                                        </p:tav>
                                      </p:tavLst>
                                    </p:anim>
                                    <p:anim calcmode="lin" valueType="num">
                                      <p:cBhvr>
                                        <p:cTn id="26" dur="1000" fill="hold"/>
                                        <p:tgtEl>
                                          <p:spTgt spid="31"/>
                                        </p:tgtEl>
                                        <p:attrNameLst>
                                          <p:attrName>ppt_h</p:attrName>
                                        </p:attrNameLst>
                                      </p:cBhvr>
                                      <p:tavLst>
                                        <p:tav tm="0">
                                          <p:val>
                                            <p:strVal val="#ppt_h"/>
                                          </p:val>
                                        </p:tav>
                                        <p:tav tm="100000">
                                          <p:val>
                                            <p:strVal val="#ppt_h"/>
                                          </p:val>
                                        </p:tav>
                                      </p:tavLst>
                                    </p:anim>
                                    <p:animEffect transition="in" filter="fade">
                                      <p:cBhvr>
                                        <p:cTn id="27" dur="1000"/>
                                        <p:tgtEl>
                                          <p:spTgt spid="31"/>
                                        </p:tgtEl>
                                      </p:cBhvr>
                                    </p:animEffect>
                                  </p:childTnLst>
                                </p:cTn>
                              </p:par>
                              <p:par>
                                <p:cTn id="28" presetID="50" presetClass="entr" presetSubtype="0" decel="10000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1000" fill="hold"/>
                                        <p:tgtEl>
                                          <p:spTgt spid="15"/>
                                        </p:tgtEl>
                                        <p:attrNameLst>
                                          <p:attrName>ppt_w</p:attrName>
                                        </p:attrNameLst>
                                      </p:cBhvr>
                                      <p:tavLst>
                                        <p:tav tm="0">
                                          <p:val>
                                            <p:strVal val="#ppt_w+.3"/>
                                          </p:val>
                                        </p:tav>
                                        <p:tav tm="100000">
                                          <p:val>
                                            <p:strVal val="#ppt_w"/>
                                          </p:val>
                                        </p:tav>
                                      </p:tavLst>
                                    </p:anim>
                                    <p:anim calcmode="lin" valueType="num">
                                      <p:cBhvr>
                                        <p:cTn id="31" dur="1000" fill="hold"/>
                                        <p:tgtEl>
                                          <p:spTgt spid="15"/>
                                        </p:tgtEl>
                                        <p:attrNameLst>
                                          <p:attrName>ppt_h</p:attrName>
                                        </p:attrNameLst>
                                      </p:cBhvr>
                                      <p:tavLst>
                                        <p:tav tm="0">
                                          <p:val>
                                            <p:strVal val="#ppt_h"/>
                                          </p:val>
                                        </p:tav>
                                        <p:tav tm="100000">
                                          <p:val>
                                            <p:strVal val="#ppt_h"/>
                                          </p:val>
                                        </p:tav>
                                      </p:tavLst>
                                    </p:anim>
                                    <p:animEffect transition="in" filter="fade">
                                      <p:cBhvr>
                                        <p:cTn id="32" dur="1000"/>
                                        <p:tgtEl>
                                          <p:spTgt spid="15"/>
                                        </p:tgtEl>
                                      </p:cBhvr>
                                    </p:animEffect>
                                  </p:childTnLst>
                                </p:cTn>
                              </p:par>
                              <p:par>
                                <p:cTn id="33" presetID="50" presetClass="entr" presetSubtype="0" decel="10000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1000" fill="hold"/>
                                        <p:tgtEl>
                                          <p:spTgt spid="34"/>
                                        </p:tgtEl>
                                        <p:attrNameLst>
                                          <p:attrName>ppt_w</p:attrName>
                                        </p:attrNameLst>
                                      </p:cBhvr>
                                      <p:tavLst>
                                        <p:tav tm="0">
                                          <p:val>
                                            <p:strVal val="#ppt_w+.3"/>
                                          </p:val>
                                        </p:tav>
                                        <p:tav tm="100000">
                                          <p:val>
                                            <p:strVal val="#ppt_w"/>
                                          </p:val>
                                        </p:tav>
                                      </p:tavLst>
                                    </p:anim>
                                    <p:anim calcmode="lin" valueType="num">
                                      <p:cBhvr>
                                        <p:cTn id="36" dur="1000" fill="hold"/>
                                        <p:tgtEl>
                                          <p:spTgt spid="34"/>
                                        </p:tgtEl>
                                        <p:attrNameLst>
                                          <p:attrName>ppt_h</p:attrName>
                                        </p:attrNameLst>
                                      </p:cBhvr>
                                      <p:tavLst>
                                        <p:tav tm="0">
                                          <p:val>
                                            <p:strVal val="#ppt_h"/>
                                          </p:val>
                                        </p:tav>
                                        <p:tav tm="100000">
                                          <p:val>
                                            <p:strVal val="#ppt_h"/>
                                          </p:val>
                                        </p:tav>
                                      </p:tavLst>
                                    </p:anim>
                                    <p:animEffect transition="in" filter="fade">
                                      <p:cBhvr>
                                        <p:cTn id="3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1" grpId="0"/>
      <p:bldP spid="34"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l="-9000" r="-9000"/>
          </a:stretch>
        </a:blipFill>
        <a:effectLst/>
      </p:bgPr>
    </p:bg>
    <p:spTree>
      <p:nvGrpSpPr>
        <p:cNvPr id="1" name=""/>
        <p:cNvGrpSpPr/>
        <p:nvPr/>
      </p:nvGrpSpPr>
      <p:grpSpPr>
        <a:xfrm>
          <a:off x="0" y="0"/>
          <a:ext cx="0" cy="0"/>
          <a:chOff x="0" y="0"/>
          <a:chExt cx="0" cy="0"/>
        </a:xfrm>
      </p:grpSpPr>
      <p:pic>
        <p:nvPicPr>
          <p:cNvPr id="33" name="Immagine 32">
            <a:extLst>
              <a:ext uri="{FF2B5EF4-FFF2-40B4-BE49-F238E27FC236}">
                <a16:creationId xmlns:a16="http://schemas.microsoft.com/office/drawing/2014/main" id="{A0C25DC2-71C4-4F64-B833-7457C1F7C1DE}"/>
              </a:ext>
            </a:extLst>
          </p:cNvPr>
          <p:cNvPicPr>
            <a:picLocks noChangeAspect="1"/>
          </p:cNvPicPr>
          <p:nvPr/>
        </p:nvPicPr>
        <p:blipFill>
          <a:blip r:embed="rId4">
            <a:alphaModFix amt="50000"/>
          </a:blip>
          <a:stretch>
            <a:fillRect/>
          </a:stretch>
        </p:blipFill>
        <p:spPr>
          <a:xfrm>
            <a:off x="366928" y="747025"/>
            <a:ext cx="4386263" cy="5241757"/>
          </a:xfrm>
          <a:prstGeom prst="rect">
            <a:avLst/>
          </a:prstGeom>
          <a:solidFill>
            <a:srgbClr val="FFFFFF">
              <a:shade val="85000"/>
              <a:alpha val="75000"/>
            </a:srgbClr>
          </a:solidFill>
          <a:ln w="88900" cap="sq">
            <a:solidFill>
              <a:srgbClr val="FFFFFF">
                <a:alpha val="75000"/>
              </a:srgbClr>
            </a:solidFill>
            <a:miter lim="800000"/>
          </a:ln>
          <a:effectLst>
            <a:outerShdw dist="18000" dir="5400000" algn="tl" rotWithShape="0">
              <a:srgbClr val="000000">
                <a:alpha val="46000"/>
              </a:srgbClr>
            </a:outerShdw>
          </a:effectLst>
          <a:scene3d>
            <a:camera prst="orthographicFront"/>
            <a:lightRig rig="twoPt" dir="t">
              <a:rot lat="0" lon="0" rev="7200000"/>
            </a:lightRig>
          </a:scene3d>
          <a:sp3d>
            <a:bevelT w="25400" h="19050"/>
            <a:contourClr>
              <a:srgbClr val="FFFFFF"/>
            </a:contourClr>
          </a:sp3d>
        </p:spPr>
      </p:pic>
      <p:sp>
        <p:nvSpPr>
          <p:cNvPr id="14" name="Titolo 1">
            <a:extLst>
              <a:ext uri="{FF2B5EF4-FFF2-40B4-BE49-F238E27FC236}">
                <a16:creationId xmlns:a16="http://schemas.microsoft.com/office/drawing/2014/main" id="{98B19613-3559-4D72-8733-8338CF2FEC46}"/>
              </a:ext>
            </a:extLst>
          </p:cNvPr>
          <p:cNvSpPr txBox="1">
            <a:spLocks/>
          </p:cNvSpPr>
          <p:nvPr/>
        </p:nvSpPr>
        <p:spPr>
          <a:xfrm>
            <a:off x="594804" y="704788"/>
            <a:ext cx="3941683" cy="1489620"/>
          </a:xfrm>
          <a:prstGeom prst="rect">
            <a:avLst/>
          </a:prstGeom>
          <a:noFill/>
          <a:ln>
            <a:noFill/>
          </a:ln>
        </p:spPr>
        <p:style>
          <a:lnRef idx="0">
            <a:scrgbClr r="0" g="0" b="0"/>
          </a:lnRef>
          <a:fillRef idx="0">
            <a:scrgbClr r="0" g="0" b="0"/>
          </a:fillRef>
          <a:effectRef idx="0">
            <a:scrgbClr r="0" g="0" b="0"/>
          </a:effectRef>
          <a:fontRef idx="minor">
            <a:schemeClr val="lt1"/>
          </a:fontRef>
        </p:style>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a:latin typeface="Book Antiqua" panose="02040602050305030304" pitchFamily="18" charset="0"/>
              </a:rPr>
              <a:t>Papers</a:t>
            </a:r>
            <a:endParaRPr lang="en-US" sz="4000">
              <a:latin typeface="Book Antiqua" panose="02040602050305030304" pitchFamily="18" charset="0"/>
            </a:endParaRPr>
          </a:p>
        </p:txBody>
      </p:sp>
      <p:sp>
        <p:nvSpPr>
          <p:cNvPr id="20" name="Segnaposto contenuto 2">
            <a:extLst>
              <a:ext uri="{FF2B5EF4-FFF2-40B4-BE49-F238E27FC236}">
                <a16:creationId xmlns:a16="http://schemas.microsoft.com/office/drawing/2014/main" id="{3DAAC060-B00D-4DA3-8ECC-A988F6A0FD16}"/>
              </a:ext>
            </a:extLst>
          </p:cNvPr>
          <p:cNvSpPr txBox="1">
            <a:spLocks/>
          </p:cNvSpPr>
          <p:nvPr/>
        </p:nvSpPr>
        <p:spPr>
          <a:xfrm>
            <a:off x="589219" y="3094163"/>
            <a:ext cx="3764826" cy="5937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a:latin typeface="Book Antiqua" panose="02040602050305030304" pitchFamily="18" charset="0"/>
            </a:endParaRPr>
          </a:p>
        </p:txBody>
      </p:sp>
      <p:sp>
        <p:nvSpPr>
          <p:cNvPr id="21" name="Segnaposto contenuto 2">
            <a:extLst>
              <a:ext uri="{FF2B5EF4-FFF2-40B4-BE49-F238E27FC236}">
                <a16:creationId xmlns:a16="http://schemas.microsoft.com/office/drawing/2014/main" id="{B311DC9E-8655-4089-AD25-A280A687CB80}"/>
              </a:ext>
            </a:extLst>
          </p:cNvPr>
          <p:cNvSpPr txBox="1">
            <a:spLocks/>
          </p:cNvSpPr>
          <p:nvPr/>
        </p:nvSpPr>
        <p:spPr>
          <a:xfrm>
            <a:off x="589219" y="4444322"/>
            <a:ext cx="3764826" cy="939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b="1">
              <a:latin typeface="Book Antiqua" panose="02040602050305030304" pitchFamily="18" charset="0"/>
            </a:endParaRPr>
          </a:p>
        </p:txBody>
      </p:sp>
      <p:sp>
        <p:nvSpPr>
          <p:cNvPr id="23" name="CasellaDiTesto 22">
            <a:extLst>
              <a:ext uri="{FF2B5EF4-FFF2-40B4-BE49-F238E27FC236}">
                <a16:creationId xmlns:a16="http://schemas.microsoft.com/office/drawing/2014/main" id="{8F19FCAF-9FC6-4DDE-B1BB-3666DE147794}"/>
              </a:ext>
            </a:extLst>
          </p:cNvPr>
          <p:cNvSpPr txBox="1"/>
          <p:nvPr/>
        </p:nvSpPr>
        <p:spPr>
          <a:xfrm>
            <a:off x="589219" y="2129883"/>
            <a:ext cx="3941683" cy="923330"/>
          </a:xfrm>
          <a:prstGeom prst="rect">
            <a:avLst/>
          </a:prstGeom>
          <a:noFill/>
        </p:spPr>
        <p:txBody>
          <a:bodyPr wrap="square">
            <a:spAutoFit/>
          </a:bodyPr>
          <a:lstStyle/>
          <a:p>
            <a:pPr marL="0" indent="0">
              <a:buNone/>
            </a:pPr>
            <a:r>
              <a:rPr lang="en-US" sz="1800" b="1">
                <a:latin typeface="Book Antiqua" panose="02040602050305030304" pitchFamily="18" charset="0"/>
              </a:rPr>
              <a:t>Driver Distraction Detection Methods: A Literature Review and Framework</a:t>
            </a:r>
          </a:p>
        </p:txBody>
      </p:sp>
      <p:sp>
        <p:nvSpPr>
          <p:cNvPr id="25" name="CasellaDiTesto 24">
            <a:extLst>
              <a:ext uri="{FF2B5EF4-FFF2-40B4-BE49-F238E27FC236}">
                <a16:creationId xmlns:a16="http://schemas.microsoft.com/office/drawing/2014/main" id="{B73E5B28-4A7E-4CDC-A81D-A35CA748A165}"/>
              </a:ext>
            </a:extLst>
          </p:cNvPr>
          <p:cNvSpPr txBox="1"/>
          <p:nvPr/>
        </p:nvSpPr>
        <p:spPr>
          <a:xfrm>
            <a:off x="589219" y="3560746"/>
            <a:ext cx="3941683" cy="646331"/>
          </a:xfrm>
          <a:prstGeom prst="rect">
            <a:avLst/>
          </a:prstGeom>
          <a:noFill/>
        </p:spPr>
        <p:txBody>
          <a:bodyPr wrap="square">
            <a:spAutoFit/>
          </a:bodyPr>
          <a:lstStyle/>
          <a:p>
            <a:pPr marL="0" indent="0">
              <a:buNone/>
            </a:pPr>
            <a:r>
              <a:rPr lang="en-US" sz="1800" i="1">
                <a:latin typeface="Book Antiqua" panose="02040602050305030304" pitchFamily="18" charset="0"/>
              </a:rPr>
              <a:t>Review of the published scientific literature</a:t>
            </a:r>
          </a:p>
        </p:txBody>
      </p:sp>
      <p:sp>
        <p:nvSpPr>
          <p:cNvPr id="26" name="CasellaDiTesto 25">
            <a:extLst>
              <a:ext uri="{FF2B5EF4-FFF2-40B4-BE49-F238E27FC236}">
                <a16:creationId xmlns:a16="http://schemas.microsoft.com/office/drawing/2014/main" id="{58A9E66E-DE61-411F-B085-AAD0C9A0A645}"/>
              </a:ext>
            </a:extLst>
          </p:cNvPr>
          <p:cNvSpPr txBox="1"/>
          <p:nvPr/>
        </p:nvSpPr>
        <p:spPr>
          <a:xfrm>
            <a:off x="589219" y="4378170"/>
            <a:ext cx="3941683" cy="646331"/>
          </a:xfrm>
          <a:prstGeom prst="rect">
            <a:avLst/>
          </a:prstGeom>
          <a:noFill/>
        </p:spPr>
        <p:txBody>
          <a:bodyPr wrap="square">
            <a:spAutoFit/>
          </a:bodyPr>
          <a:lstStyle/>
          <a:p>
            <a:pPr marL="0" indent="0">
              <a:buNone/>
            </a:pPr>
            <a:r>
              <a:rPr lang="en-US" sz="1800" b="1">
                <a:latin typeface="Book Antiqua" panose="02040602050305030304" pitchFamily="18" charset="0"/>
              </a:rPr>
              <a:t>Driver Distraction Recognition Based on Smartphone Sensor Data</a:t>
            </a:r>
          </a:p>
        </p:txBody>
      </p:sp>
      <p:sp>
        <p:nvSpPr>
          <p:cNvPr id="27" name="CasellaDiTesto 26">
            <a:extLst>
              <a:ext uri="{FF2B5EF4-FFF2-40B4-BE49-F238E27FC236}">
                <a16:creationId xmlns:a16="http://schemas.microsoft.com/office/drawing/2014/main" id="{F1B1BB19-363E-4150-A936-9B31683FB7F1}"/>
              </a:ext>
            </a:extLst>
          </p:cNvPr>
          <p:cNvSpPr txBox="1"/>
          <p:nvPr/>
        </p:nvSpPr>
        <p:spPr>
          <a:xfrm>
            <a:off x="589219" y="5375601"/>
            <a:ext cx="3941683" cy="369332"/>
          </a:xfrm>
          <a:prstGeom prst="rect">
            <a:avLst/>
          </a:prstGeom>
          <a:noFill/>
        </p:spPr>
        <p:txBody>
          <a:bodyPr wrap="square">
            <a:spAutoFit/>
          </a:bodyPr>
          <a:lstStyle/>
          <a:p>
            <a:pPr marL="0" indent="0">
              <a:buNone/>
            </a:pPr>
            <a:r>
              <a:rPr lang="en-US" sz="1800" i="1">
                <a:latin typeface="Book Antiqua" panose="02040602050305030304" pitchFamily="18" charset="0"/>
              </a:rPr>
              <a:t>A direct research experience</a:t>
            </a:r>
            <a:endParaRPr lang="en-US" sz="1800" b="1">
              <a:latin typeface="Book Antiqua" panose="02040602050305030304" pitchFamily="18" charset="0"/>
            </a:endParaRPr>
          </a:p>
        </p:txBody>
      </p:sp>
      <p:sp>
        <p:nvSpPr>
          <p:cNvPr id="29" name="CasellaDiTesto 28">
            <a:extLst>
              <a:ext uri="{FF2B5EF4-FFF2-40B4-BE49-F238E27FC236}">
                <a16:creationId xmlns:a16="http://schemas.microsoft.com/office/drawing/2014/main" id="{B23AD3AF-3570-49E2-B328-9E238DE0EF35}"/>
              </a:ext>
            </a:extLst>
          </p:cNvPr>
          <p:cNvSpPr txBox="1"/>
          <p:nvPr/>
        </p:nvSpPr>
        <p:spPr>
          <a:xfrm>
            <a:off x="594804" y="2995444"/>
            <a:ext cx="3941683" cy="523220"/>
          </a:xfrm>
          <a:prstGeom prst="rect">
            <a:avLst/>
          </a:prstGeom>
          <a:noFill/>
        </p:spPr>
        <p:txBody>
          <a:bodyPr wrap="square">
            <a:spAutoFit/>
          </a:bodyPr>
          <a:lstStyle/>
          <a:p>
            <a:pPr algn="l"/>
            <a:r>
              <a:rPr lang="it-IT" sz="1400" b="1" i="0" u="none" strike="noStrike" baseline="0">
                <a:latin typeface="Book Antiqua" panose="02040602050305030304" pitchFamily="18" charset="0"/>
              </a:rPr>
              <a:t>Alexey </a:t>
            </a:r>
            <a:r>
              <a:rPr lang="it-IT" sz="1400" b="1" i="0" u="none" strike="noStrike" baseline="0" err="1">
                <a:latin typeface="Book Antiqua" panose="02040602050305030304" pitchFamily="18" charset="0"/>
              </a:rPr>
              <a:t>kashevnik</a:t>
            </a:r>
            <a:r>
              <a:rPr lang="it-IT" sz="1400" b="1" i="0" u="none" strike="noStrike" baseline="0">
                <a:latin typeface="Book Antiqua" panose="02040602050305030304" pitchFamily="18" charset="0"/>
              </a:rPr>
              <a:t>, </a:t>
            </a:r>
            <a:r>
              <a:rPr lang="it-IT" sz="1400" b="1">
                <a:latin typeface="Book Antiqua" panose="02040602050305030304" pitchFamily="18" charset="0"/>
              </a:rPr>
              <a:t>R</a:t>
            </a:r>
            <a:r>
              <a:rPr lang="it-IT" sz="1400" b="1" i="0" u="none" strike="noStrike" baseline="0">
                <a:latin typeface="Book Antiqua" panose="02040602050305030304" pitchFamily="18" charset="0"/>
              </a:rPr>
              <a:t>oman </a:t>
            </a:r>
            <a:r>
              <a:rPr lang="it-IT" sz="1400" b="1" i="0" u="none" strike="noStrike" baseline="0" err="1">
                <a:latin typeface="Book Antiqua" panose="02040602050305030304" pitchFamily="18" charset="0"/>
              </a:rPr>
              <a:t>Shchedrin</a:t>
            </a:r>
            <a:r>
              <a:rPr lang="it-IT" sz="1400" b="1" i="0" u="none" strike="noStrike" baseline="0">
                <a:latin typeface="Book Antiqua" panose="02040602050305030304" pitchFamily="18" charset="0"/>
              </a:rPr>
              <a:t>, </a:t>
            </a:r>
            <a:r>
              <a:rPr lang="it-IT" sz="1400" b="1">
                <a:latin typeface="Book Antiqua" panose="02040602050305030304" pitchFamily="18" charset="0"/>
              </a:rPr>
              <a:t>C</a:t>
            </a:r>
            <a:r>
              <a:rPr lang="it-IT" sz="1400" b="1" i="0" u="none" strike="noStrike" baseline="0">
                <a:latin typeface="Book Antiqua" panose="02040602050305030304" pitchFamily="18" charset="0"/>
              </a:rPr>
              <a:t>hristian </a:t>
            </a:r>
            <a:r>
              <a:rPr lang="it-IT" sz="1400" b="1" i="0" u="none" strike="noStrike" baseline="0" err="1">
                <a:latin typeface="Book Antiqua" panose="02040602050305030304" pitchFamily="18" charset="0"/>
              </a:rPr>
              <a:t>Kaise</a:t>
            </a:r>
            <a:r>
              <a:rPr lang="it-IT" sz="1400" b="1" i="0" u="none" strike="noStrike" baseline="0">
                <a:latin typeface="Book Antiqua" panose="02040602050305030304" pitchFamily="18" charset="0"/>
              </a:rPr>
              <a:t>, Alexander </a:t>
            </a:r>
            <a:r>
              <a:rPr lang="it-IT" sz="1400" b="1" i="0" u="none" strike="noStrike" baseline="0" err="1">
                <a:latin typeface="Book Antiqua" panose="02040602050305030304" pitchFamily="18" charset="0"/>
              </a:rPr>
              <a:t>stocker</a:t>
            </a:r>
            <a:endParaRPr lang="it-IT" sz="1400" b="1">
              <a:latin typeface="Book Antiqua" panose="02040602050305030304" pitchFamily="18" charset="0"/>
            </a:endParaRPr>
          </a:p>
        </p:txBody>
      </p:sp>
      <p:sp>
        <p:nvSpPr>
          <p:cNvPr id="31" name="CasellaDiTesto 30">
            <a:extLst>
              <a:ext uri="{FF2B5EF4-FFF2-40B4-BE49-F238E27FC236}">
                <a16:creationId xmlns:a16="http://schemas.microsoft.com/office/drawing/2014/main" id="{9B3DACB6-0790-41FF-B53F-AD44ACF34F48}"/>
              </a:ext>
            </a:extLst>
          </p:cNvPr>
          <p:cNvSpPr txBox="1"/>
          <p:nvPr/>
        </p:nvSpPr>
        <p:spPr>
          <a:xfrm>
            <a:off x="589219" y="4979456"/>
            <a:ext cx="3941683" cy="307777"/>
          </a:xfrm>
          <a:prstGeom prst="rect">
            <a:avLst/>
          </a:prstGeom>
          <a:noFill/>
        </p:spPr>
        <p:txBody>
          <a:bodyPr wrap="square">
            <a:spAutoFit/>
          </a:bodyPr>
          <a:lstStyle/>
          <a:p>
            <a:r>
              <a:rPr lang="en-US" sz="1400" b="1" i="1" err="1">
                <a:latin typeface="Book Antiqua" panose="02040602050305030304" pitchFamily="18" charset="0"/>
              </a:rPr>
              <a:t>Jie</a:t>
            </a:r>
            <a:r>
              <a:rPr lang="en-US" sz="1400" b="1" i="1">
                <a:latin typeface="Book Antiqua" panose="02040602050305030304" pitchFamily="18" charset="0"/>
              </a:rPr>
              <a:t> </a:t>
            </a:r>
            <a:r>
              <a:rPr lang="en-US" sz="1400" b="1" i="1" err="1">
                <a:latin typeface="Book Antiqua" panose="02040602050305030304" pitchFamily="18" charset="0"/>
              </a:rPr>
              <a:t>Xie</a:t>
            </a:r>
            <a:r>
              <a:rPr lang="en-US" sz="1400" b="1" i="1">
                <a:latin typeface="Book Antiqua" panose="02040602050305030304" pitchFamily="18" charset="0"/>
              </a:rPr>
              <a:t>, </a:t>
            </a:r>
            <a:r>
              <a:rPr lang="en-US" sz="1400" b="1" i="1" err="1">
                <a:latin typeface="Book Antiqua" panose="02040602050305030304" pitchFamily="18" charset="0"/>
              </a:rPr>
              <a:t>Allaa</a:t>
            </a:r>
            <a:r>
              <a:rPr lang="en-US" sz="1400" b="1" i="1">
                <a:latin typeface="Book Antiqua" panose="02040602050305030304" pitchFamily="18" charset="0"/>
              </a:rPr>
              <a:t> </a:t>
            </a:r>
            <a:r>
              <a:rPr lang="en-US" sz="1400" b="1" i="1" err="1">
                <a:latin typeface="Book Antiqua" panose="02040602050305030304" pitchFamily="18" charset="0"/>
              </a:rPr>
              <a:t>R.Hilal</a:t>
            </a:r>
            <a:r>
              <a:rPr lang="en-US" sz="1400" b="1" i="1">
                <a:latin typeface="Book Antiqua" panose="02040602050305030304" pitchFamily="18" charset="0"/>
              </a:rPr>
              <a:t>, Dana </a:t>
            </a:r>
            <a:r>
              <a:rPr lang="en-US" sz="1400" b="1" i="1" err="1">
                <a:latin typeface="Book Antiqua" panose="02040602050305030304" pitchFamily="18" charset="0"/>
              </a:rPr>
              <a:t>Kulic</a:t>
            </a:r>
            <a:endParaRPr lang="en-US" sz="1400" b="1">
              <a:latin typeface="Book Antiqua" panose="02040602050305030304" pitchFamily="18" charset="0"/>
            </a:endParaRPr>
          </a:p>
        </p:txBody>
      </p:sp>
    </p:spTree>
    <p:extLst>
      <p:ext uri="{BB962C8B-B14F-4D97-AF65-F5344CB8AC3E}">
        <p14:creationId xmlns:p14="http://schemas.microsoft.com/office/powerpoint/2010/main" val="7363558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57CB928-97DD-415E-9F23-46F45DCF3F20}"/>
              </a:ext>
            </a:extLst>
          </p:cNvPr>
          <p:cNvSpPr txBox="1"/>
          <p:nvPr/>
        </p:nvSpPr>
        <p:spPr>
          <a:xfrm>
            <a:off x="386660" y="1609310"/>
            <a:ext cx="5732428" cy="1477328"/>
          </a:xfrm>
          <a:prstGeom prst="rect">
            <a:avLst/>
          </a:prstGeom>
          <a:noFill/>
        </p:spPr>
        <p:txBody>
          <a:bodyPr wrap="square" rtlCol="0">
            <a:spAutoFit/>
          </a:bodyPr>
          <a:lstStyle/>
          <a:p>
            <a:r>
              <a:rPr lang="it-IT" err="1">
                <a:latin typeface="Book Antiqua" panose="02040602050305030304" pitchFamily="18" charset="0"/>
              </a:rPr>
              <a:t>Before</a:t>
            </a:r>
            <a:r>
              <a:rPr lang="it-IT">
                <a:latin typeface="Book Antiqua" panose="02040602050305030304" pitchFamily="18" charset="0"/>
              </a:rPr>
              <a:t> feature </a:t>
            </a:r>
            <a:r>
              <a:rPr lang="it-IT" err="1">
                <a:latin typeface="Book Antiqua" panose="02040602050305030304" pitchFamily="18" charset="0"/>
              </a:rPr>
              <a:t>extraction</a:t>
            </a:r>
            <a:r>
              <a:rPr lang="it-IT">
                <a:latin typeface="Book Antiqua" panose="02040602050305030304" pitchFamily="18" charset="0"/>
              </a:rPr>
              <a:t>, </a:t>
            </a:r>
            <a:r>
              <a:rPr lang="it-IT" b="1" err="1">
                <a:latin typeface="Book Antiqua" panose="02040602050305030304" pitchFamily="18" charset="0"/>
              </a:rPr>
              <a:t>noise</a:t>
            </a:r>
            <a:r>
              <a:rPr lang="it-IT" b="1">
                <a:latin typeface="Book Antiqua" panose="02040602050305030304" pitchFamily="18" charset="0"/>
              </a:rPr>
              <a:t> </a:t>
            </a:r>
            <a:r>
              <a:rPr lang="it-IT" b="1" err="1">
                <a:latin typeface="Book Antiqua" panose="02040602050305030304" pitchFamily="18" charset="0"/>
              </a:rPr>
              <a:t>reduction</a:t>
            </a:r>
            <a:r>
              <a:rPr lang="it-IT" b="1">
                <a:latin typeface="Book Antiqua" panose="02040602050305030304" pitchFamily="18" charset="0"/>
              </a:rPr>
              <a:t> </a:t>
            </a:r>
            <a:r>
              <a:rPr lang="it-IT" err="1">
                <a:latin typeface="Book Antiqua" panose="02040602050305030304" pitchFamily="18" charset="0"/>
              </a:rPr>
              <a:t>is</a:t>
            </a:r>
            <a:r>
              <a:rPr lang="it-IT">
                <a:latin typeface="Book Antiqua" panose="02040602050305030304" pitchFamily="18" charset="0"/>
              </a:rPr>
              <a:t> </a:t>
            </a:r>
            <a:r>
              <a:rPr lang="it-IT" err="1">
                <a:latin typeface="Book Antiqua" panose="02040602050305030304" pitchFamily="18" charset="0"/>
              </a:rPr>
              <a:t>applied</a:t>
            </a:r>
            <a:r>
              <a:rPr lang="it-IT">
                <a:latin typeface="Book Antiqua" panose="02040602050305030304" pitchFamily="18" charset="0"/>
              </a:rPr>
              <a:t>:  </a:t>
            </a:r>
          </a:p>
          <a:p>
            <a:pPr marL="742950" lvl="1" indent="-285750">
              <a:buFont typeface="Arial" panose="020B0604020202020204" pitchFamily="34" charset="0"/>
              <a:buChar char="•"/>
            </a:pPr>
            <a:r>
              <a:rPr lang="it-IT" i="1" err="1">
                <a:latin typeface="Book Antiqua" panose="02040602050305030304" pitchFamily="18" charset="0"/>
              </a:rPr>
              <a:t>moving</a:t>
            </a:r>
            <a:r>
              <a:rPr lang="it-IT" i="1">
                <a:latin typeface="Book Antiqua" panose="02040602050305030304" pitchFamily="18" charset="0"/>
              </a:rPr>
              <a:t> </a:t>
            </a:r>
            <a:r>
              <a:rPr lang="it-IT" i="1" err="1">
                <a:latin typeface="Book Antiqua" panose="02040602050305030304" pitchFamily="18" charset="0"/>
              </a:rPr>
              <a:t>median</a:t>
            </a:r>
            <a:r>
              <a:rPr lang="it-IT" i="1">
                <a:latin typeface="Book Antiqua" panose="02040602050305030304" pitchFamily="18" charset="0"/>
              </a:rPr>
              <a:t> </a:t>
            </a:r>
            <a:r>
              <a:rPr lang="it-IT">
                <a:latin typeface="Book Antiqua" panose="02040602050305030304" pitchFamily="18" charset="0"/>
              </a:rPr>
              <a:t>(</a:t>
            </a:r>
            <a:r>
              <a:rPr lang="it-IT" err="1">
                <a:latin typeface="Book Antiqua" panose="02040602050305030304" pitchFamily="18" charset="0"/>
              </a:rPr>
              <a:t>outlier</a:t>
            </a:r>
            <a:r>
              <a:rPr lang="it-IT">
                <a:latin typeface="Book Antiqua" panose="02040602050305030304" pitchFamily="18" charset="0"/>
              </a:rPr>
              <a:t> </a:t>
            </a:r>
            <a:r>
              <a:rPr lang="it-IT" err="1">
                <a:latin typeface="Book Antiqua" panose="02040602050305030304" pitchFamily="18" charset="0"/>
              </a:rPr>
              <a:t>removal</a:t>
            </a:r>
            <a:r>
              <a:rPr lang="it-IT">
                <a:latin typeface="Book Antiqua" panose="02040602050305030304" pitchFamily="18" charset="0"/>
              </a:rPr>
              <a:t> from </a:t>
            </a:r>
            <a:r>
              <a:rPr lang="it-IT" err="1">
                <a:latin typeface="Book Antiqua" panose="02040602050305030304" pitchFamily="18" charset="0"/>
              </a:rPr>
              <a:t>signal</a:t>
            </a:r>
            <a:r>
              <a:rPr lang="it-IT">
                <a:latin typeface="Book Antiqua" panose="02040602050305030304" pitchFamily="18" charset="0"/>
              </a:rPr>
              <a:t>) filter</a:t>
            </a:r>
          </a:p>
          <a:p>
            <a:pPr marL="742950" lvl="1" indent="-285750">
              <a:buFont typeface="Arial" panose="020B0604020202020204" pitchFamily="34" charset="0"/>
              <a:buChar char="•"/>
            </a:pPr>
            <a:r>
              <a:rPr lang="it-IT" i="1" err="1">
                <a:latin typeface="Book Antiqua" panose="02040602050305030304" pitchFamily="18" charset="0"/>
              </a:rPr>
              <a:t>moving</a:t>
            </a:r>
            <a:r>
              <a:rPr lang="it-IT" i="1">
                <a:latin typeface="Book Antiqua" panose="02040602050305030304" pitchFamily="18" charset="0"/>
              </a:rPr>
              <a:t> </a:t>
            </a:r>
            <a:r>
              <a:rPr lang="it-IT" i="1" err="1">
                <a:latin typeface="Book Antiqua" panose="02040602050305030304" pitchFamily="18" charset="0"/>
              </a:rPr>
              <a:t>mean</a:t>
            </a:r>
            <a:r>
              <a:rPr lang="it-IT" i="1">
                <a:latin typeface="Book Antiqua" panose="02040602050305030304" pitchFamily="18" charset="0"/>
              </a:rPr>
              <a:t> </a:t>
            </a:r>
            <a:r>
              <a:rPr lang="it-IT">
                <a:latin typeface="Book Antiqua" panose="02040602050305030304" pitchFamily="18" charset="0"/>
              </a:rPr>
              <a:t>(</a:t>
            </a:r>
            <a:r>
              <a:rPr lang="it-IT" err="1">
                <a:latin typeface="Book Antiqua" panose="02040602050305030304" pitchFamily="18" charset="0"/>
              </a:rPr>
              <a:t>smoothing</a:t>
            </a:r>
            <a:r>
              <a:rPr lang="it-IT">
                <a:latin typeface="Book Antiqua" panose="02040602050305030304" pitchFamily="18" charset="0"/>
              </a:rPr>
              <a:t> </a:t>
            </a:r>
            <a:r>
              <a:rPr lang="it-IT" err="1">
                <a:latin typeface="Book Antiqua" panose="02040602050305030304" pitchFamily="18" charset="0"/>
              </a:rPr>
              <a:t>filtered</a:t>
            </a:r>
            <a:r>
              <a:rPr lang="it-IT">
                <a:latin typeface="Book Antiqua" panose="02040602050305030304" pitchFamily="18" charset="0"/>
              </a:rPr>
              <a:t> </a:t>
            </a:r>
            <a:r>
              <a:rPr lang="it-IT" err="1">
                <a:latin typeface="Book Antiqua" panose="02040602050305030304" pitchFamily="18" charset="0"/>
              </a:rPr>
              <a:t>signal</a:t>
            </a:r>
            <a:r>
              <a:rPr lang="it-IT">
                <a:latin typeface="Book Antiqua" panose="02040602050305030304" pitchFamily="18" charset="0"/>
              </a:rPr>
              <a:t>) filter</a:t>
            </a:r>
          </a:p>
          <a:p>
            <a:endParaRPr lang="it-IT"/>
          </a:p>
        </p:txBody>
      </p:sp>
      <p:sp>
        <p:nvSpPr>
          <p:cNvPr id="13" name="Segnaposto contenuto 2">
            <a:extLst>
              <a:ext uri="{FF2B5EF4-FFF2-40B4-BE49-F238E27FC236}">
                <a16:creationId xmlns:a16="http://schemas.microsoft.com/office/drawing/2014/main" id="{17D56B5F-9E0B-48DA-AEA5-DD72248E6DB9}"/>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p:txBody>
      </p:sp>
      <p:pic>
        <p:nvPicPr>
          <p:cNvPr id="3" name="Immagine 2">
            <a:extLst>
              <a:ext uri="{FF2B5EF4-FFF2-40B4-BE49-F238E27FC236}">
                <a16:creationId xmlns:a16="http://schemas.microsoft.com/office/drawing/2014/main" id="{D24F8960-BB93-4AE7-899F-E0EB44D6D5D0}"/>
              </a:ext>
            </a:extLst>
          </p:cNvPr>
          <p:cNvPicPr>
            <a:picLocks noChangeAspect="1"/>
          </p:cNvPicPr>
          <p:nvPr/>
        </p:nvPicPr>
        <p:blipFill>
          <a:blip r:embed="rId3"/>
          <a:stretch>
            <a:fillRect/>
          </a:stretch>
        </p:blipFill>
        <p:spPr>
          <a:xfrm>
            <a:off x="6598057" y="2332395"/>
            <a:ext cx="5110190" cy="4431279"/>
          </a:xfrm>
          <a:prstGeom prst="rect">
            <a:avLst/>
          </a:prstGeom>
        </p:spPr>
      </p:pic>
      <p:sp>
        <p:nvSpPr>
          <p:cNvPr id="12" name="CasellaDiTesto 11">
            <a:extLst>
              <a:ext uri="{FF2B5EF4-FFF2-40B4-BE49-F238E27FC236}">
                <a16:creationId xmlns:a16="http://schemas.microsoft.com/office/drawing/2014/main" id="{47C5939D-90D7-4B0C-8C44-8D2D454168AA}"/>
              </a:ext>
            </a:extLst>
          </p:cNvPr>
          <p:cNvSpPr txBox="1"/>
          <p:nvPr/>
        </p:nvSpPr>
        <p:spPr>
          <a:xfrm>
            <a:off x="6674515" y="1609310"/>
            <a:ext cx="4582472" cy="923330"/>
          </a:xfrm>
          <a:prstGeom prst="rect">
            <a:avLst/>
          </a:prstGeom>
          <a:noFill/>
        </p:spPr>
        <p:txBody>
          <a:bodyPr wrap="square" rtlCol="0">
            <a:spAutoFit/>
          </a:bodyPr>
          <a:lstStyle/>
          <a:p>
            <a:r>
              <a:rPr lang="it-IT">
                <a:latin typeface="Book Antiqua" panose="02040602050305030304" pitchFamily="18" charset="0"/>
              </a:rPr>
              <a:t>For </a:t>
            </a:r>
            <a:r>
              <a:rPr lang="it-IT" err="1">
                <a:latin typeface="Book Antiqua" panose="02040602050305030304" pitchFamily="18" charset="0"/>
              </a:rPr>
              <a:t>each</a:t>
            </a:r>
            <a:r>
              <a:rPr lang="it-IT">
                <a:latin typeface="Book Antiqua" panose="02040602050305030304" pitchFamily="18" charset="0"/>
              </a:rPr>
              <a:t> sliding window, 19 </a:t>
            </a:r>
            <a:r>
              <a:rPr lang="it-IT" err="1">
                <a:latin typeface="Book Antiqua" panose="02040602050305030304" pitchFamily="18" charset="0"/>
              </a:rPr>
              <a:t>temporal</a:t>
            </a:r>
            <a:r>
              <a:rPr lang="it-IT">
                <a:latin typeface="Book Antiqua" panose="02040602050305030304" pitchFamily="18" charset="0"/>
              </a:rPr>
              <a:t> features </a:t>
            </a:r>
            <a:r>
              <a:rPr lang="it-IT" err="1">
                <a:latin typeface="Book Antiqua" panose="02040602050305030304" pitchFamily="18" charset="0"/>
              </a:rPr>
              <a:t>were</a:t>
            </a:r>
            <a:r>
              <a:rPr lang="it-IT">
                <a:latin typeface="Book Antiqua" panose="02040602050305030304" pitchFamily="18" charset="0"/>
              </a:rPr>
              <a:t> </a:t>
            </a:r>
            <a:r>
              <a:rPr lang="it-IT" err="1">
                <a:latin typeface="Book Antiqua" panose="02040602050305030304" pitchFamily="18" charset="0"/>
              </a:rPr>
              <a:t>considered</a:t>
            </a:r>
            <a:r>
              <a:rPr lang="it-IT">
                <a:latin typeface="Book Antiqua" panose="02040602050305030304" pitchFamily="18" charset="0"/>
              </a:rPr>
              <a:t>:</a:t>
            </a:r>
          </a:p>
          <a:p>
            <a:endParaRPr lang="it-IT"/>
          </a:p>
        </p:txBody>
      </p:sp>
      <p:pic>
        <p:nvPicPr>
          <p:cNvPr id="6" name="Immagine 5">
            <a:extLst>
              <a:ext uri="{FF2B5EF4-FFF2-40B4-BE49-F238E27FC236}">
                <a16:creationId xmlns:a16="http://schemas.microsoft.com/office/drawing/2014/main" id="{A61EE248-F148-4B6E-8C2B-A11C76AD9E97}"/>
              </a:ext>
            </a:extLst>
          </p:cNvPr>
          <p:cNvPicPr>
            <a:picLocks noChangeAspect="1"/>
          </p:cNvPicPr>
          <p:nvPr/>
        </p:nvPicPr>
        <p:blipFill>
          <a:blip r:embed="rId4"/>
          <a:stretch>
            <a:fillRect/>
          </a:stretch>
        </p:blipFill>
        <p:spPr>
          <a:xfrm>
            <a:off x="3008509" y="3612402"/>
            <a:ext cx="3214255" cy="625198"/>
          </a:xfrm>
          <a:prstGeom prst="rect">
            <a:avLst/>
          </a:prstGeom>
        </p:spPr>
      </p:pic>
      <p:sp>
        <p:nvSpPr>
          <p:cNvPr id="16" name="CasellaDiTesto 15">
            <a:extLst>
              <a:ext uri="{FF2B5EF4-FFF2-40B4-BE49-F238E27FC236}">
                <a16:creationId xmlns:a16="http://schemas.microsoft.com/office/drawing/2014/main" id="{D11A94F9-C790-407C-859C-0E0CA6674BE5}"/>
              </a:ext>
            </a:extLst>
          </p:cNvPr>
          <p:cNvSpPr txBox="1"/>
          <p:nvPr/>
        </p:nvSpPr>
        <p:spPr>
          <a:xfrm>
            <a:off x="626629" y="3724234"/>
            <a:ext cx="3989008" cy="383085"/>
          </a:xfrm>
          <a:prstGeom prst="rect">
            <a:avLst/>
          </a:prstGeom>
          <a:noFill/>
        </p:spPr>
        <p:txBody>
          <a:bodyPr wrap="square" rtlCol="0">
            <a:spAutoFit/>
          </a:bodyPr>
          <a:lstStyle/>
          <a:p>
            <a:r>
              <a:rPr lang="it-IT">
                <a:latin typeface="Book Antiqua" panose="02040602050305030304" pitchFamily="18" charset="0"/>
              </a:rPr>
              <a:t>18) zero-crossing rate:</a:t>
            </a:r>
          </a:p>
        </p:txBody>
      </p:sp>
      <p:sp>
        <p:nvSpPr>
          <p:cNvPr id="18" name="CasellaDiTesto 17">
            <a:extLst>
              <a:ext uri="{FF2B5EF4-FFF2-40B4-BE49-F238E27FC236}">
                <a16:creationId xmlns:a16="http://schemas.microsoft.com/office/drawing/2014/main" id="{66A558BE-C521-45BF-80FE-3E020414FCD5}"/>
              </a:ext>
            </a:extLst>
          </p:cNvPr>
          <p:cNvSpPr txBox="1"/>
          <p:nvPr/>
        </p:nvSpPr>
        <p:spPr>
          <a:xfrm>
            <a:off x="626629" y="4480727"/>
            <a:ext cx="3989008" cy="383085"/>
          </a:xfrm>
          <a:prstGeom prst="rect">
            <a:avLst/>
          </a:prstGeom>
          <a:noFill/>
        </p:spPr>
        <p:txBody>
          <a:bodyPr wrap="square" rtlCol="0">
            <a:spAutoFit/>
          </a:bodyPr>
          <a:lstStyle/>
          <a:p>
            <a:r>
              <a:rPr lang="it-IT">
                <a:latin typeface="Book Antiqua" panose="02040602050305030304" pitchFamily="18" charset="0"/>
              </a:rPr>
              <a:t>19) short-time energy:</a:t>
            </a:r>
          </a:p>
        </p:txBody>
      </p:sp>
      <p:pic>
        <p:nvPicPr>
          <p:cNvPr id="8" name="Immagine 7">
            <a:extLst>
              <a:ext uri="{FF2B5EF4-FFF2-40B4-BE49-F238E27FC236}">
                <a16:creationId xmlns:a16="http://schemas.microsoft.com/office/drawing/2014/main" id="{532F6F4D-39E6-4CDC-B2EC-3AE285E68BD0}"/>
              </a:ext>
            </a:extLst>
          </p:cNvPr>
          <p:cNvPicPr>
            <a:picLocks noChangeAspect="1"/>
          </p:cNvPicPr>
          <p:nvPr/>
        </p:nvPicPr>
        <p:blipFill>
          <a:blip r:embed="rId5"/>
          <a:stretch>
            <a:fillRect/>
          </a:stretch>
        </p:blipFill>
        <p:spPr>
          <a:xfrm>
            <a:off x="3038848" y="4331652"/>
            <a:ext cx="1576788" cy="681234"/>
          </a:xfrm>
          <a:prstGeom prst="rect">
            <a:avLst/>
          </a:prstGeom>
        </p:spPr>
      </p:pic>
      <p:sp>
        <p:nvSpPr>
          <p:cNvPr id="19" name="Titolo 30">
            <a:extLst>
              <a:ext uri="{FF2B5EF4-FFF2-40B4-BE49-F238E27FC236}">
                <a16:creationId xmlns:a16="http://schemas.microsoft.com/office/drawing/2014/main" id="{456C3833-B3A0-4815-B5C5-F478FC7C777D}"/>
              </a:ext>
            </a:extLst>
          </p:cNvPr>
          <p:cNvSpPr>
            <a:spLocks noGrp="1"/>
          </p:cNvSpPr>
          <p:nvPr>
            <p:ph type="title"/>
          </p:nvPr>
        </p:nvSpPr>
        <p:spPr>
          <a:xfrm>
            <a:off x="507030" y="449901"/>
            <a:ext cx="10515600" cy="925849"/>
          </a:xfrm>
        </p:spPr>
        <p:txBody>
          <a:bodyPr>
            <a:normAutofit/>
          </a:bodyPr>
          <a:lstStyle/>
          <a:p>
            <a:r>
              <a:rPr lang="it-IT" sz="4000">
                <a:latin typeface="Book Antiqua" panose="02040602050305030304" pitchFamily="18" charset="0"/>
              </a:rPr>
              <a:t>Feature </a:t>
            </a:r>
            <a:r>
              <a:rPr lang="it-IT" sz="4000" err="1">
                <a:latin typeface="Book Antiqua" panose="02040602050305030304" pitchFamily="18" charset="0"/>
              </a:rPr>
              <a:t>extraction</a:t>
            </a:r>
            <a:endParaRPr lang="it-IT" sz="4000">
              <a:latin typeface="Book Antiqua" panose="02040602050305030304" pitchFamily="18" charset="0"/>
            </a:endParaRPr>
          </a:p>
        </p:txBody>
      </p:sp>
    </p:spTree>
    <p:extLst>
      <p:ext uri="{BB962C8B-B14F-4D97-AF65-F5344CB8AC3E}">
        <p14:creationId xmlns:p14="http://schemas.microsoft.com/office/powerpoint/2010/main" val="7008430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1000"/>
                                        <p:tgtEl>
                                          <p:spTgt spid="16"/>
                                        </p:tgtEl>
                                      </p:cBhvr>
                                    </p:animEffect>
                                    <p:anim calcmode="lin" valueType="num">
                                      <p:cBhvr>
                                        <p:cTn id="30" dur="1000" fill="hold"/>
                                        <p:tgtEl>
                                          <p:spTgt spid="16"/>
                                        </p:tgtEl>
                                        <p:attrNameLst>
                                          <p:attrName>ppt_x</p:attrName>
                                        </p:attrNameLst>
                                      </p:cBhvr>
                                      <p:tavLst>
                                        <p:tav tm="0">
                                          <p:val>
                                            <p:strVal val="#ppt_x"/>
                                          </p:val>
                                        </p:tav>
                                        <p:tav tm="100000">
                                          <p:val>
                                            <p:strVal val="#ppt_x"/>
                                          </p:val>
                                        </p:tav>
                                      </p:tavLst>
                                    </p:anim>
                                    <p:anim calcmode="lin" valueType="num">
                                      <p:cBhvr>
                                        <p:cTn id="31" dur="1000" fill="hold"/>
                                        <p:tgtEl>
                                          <p:spTgt spid="16"/>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57CB928-97DD-415E-9F23-46F45DCF3F20}"/>
              </a:ext>
            </a:extLst>
          </p:cNvPr>
          <p:cNvSpPr txBox="1"/>
          <p:nvPr/>
        </p:nvSpPr>
        <p:spPr>
          <a:xfrm>
            <a:off x="302844" y="1513221"/>
            <a:ext cx="10923358" cy="923330"/>
          </a:xfrm>
          <a:prstGeom prst="rect">
            <a:avLst/>
          </a:prstGeom>
          <a:noFill/>
        </p:spPr>
        <p:txBody>
          <a:bodyPr wrap="square" rtlCol="0">
            <a:spAutoFit/>
          </a:bodyPr>
          <a:lstStyle/>
          <a:p>
            <a:r>
              <a:rPr lang="it-IT">
                <a:latin typeface="Book Antiqua" panose="02040602050305030304" pitchFamily="18" charset="0"/>
              </a:rPr>
              <a:t>After feature </a:t>
            </a:r>
            <a:r>
              <a:rPr lang="it-IT" err="1">
                <a:latin typeface="Book Antiqua" panose="02040602050305030304" pitchFamily="18" charset="0"/>
              </a:rPr>
              <a:t>extraction</a:t>
            </a:r>
            <a:r>
              <a:rPr lang="it-IT">
                <a:latin typeface="Book Antiqua" panose="02040602050305030304" pitchFamily="18" charset="0"/>
              </a:rPr>
              <a:t>, </a:t>
            </a:r>
            <a:r>
              <a:rPr lang="it-IT" err="1">
                <a:latin typeface="Book Antiqua" panose="02040602050305030304" pitchFamily="18" charset="0"/>
              </a:rPr>
              <a:t>all</a:t>
            </a:r>
            <a:r>
              <a:rPr lang="it-IT">
                <a:latin typeface="Book Antiqua" panose="02040602050305030304" pitchFamily="18" charset="0"/>
              </a:rPr>
              <a:t> features are </a:t>
            </a:r>
            <a:r>
              <a:rPr lang="it-IT" err="1">
                <a:latin typeface="Book Antiqua" panose="02040602050305030304" pitchFamily="18" charset="0"/>
              </a:rPr>
              <a:t>concatenated</a:t>
            </a:r>
            <a:r>
              <a:rPr lang="it-IT">
                <a:latin typeface="Book Antiqua" panose="02040602050305030304" pitchFamily="18" charset="0"/>
              </a:rPr>
              <a:t> </a:t>
            </a:r>
            <a:r>
              <a:rPr lang="it-IT" err="1">
                <a:latin typeface="Book Antiqua" panose="02040602050305030304" pitchFamily="18" charset="0"/>
              </a:rPr>
              <a:t>together</a:t>
            </a:r>
            <a:r>
              <a:rPr lang="it-IT">
                <a:latin typeface="Book Antiqua" panose="02040602050305030304" pitchFamily="18" charset="0"/>
              </a:rPr>
              <a:t> to </a:t>
            </a:r>
            <a:r>
              <a:rPr lang="it-IT" err="1">
                <a:latin typeface="Book Antiqua" panose="02040602050305030304" pitchFamily="18" charset="0"/>
              </a:rPr>
              <a:t>form</a:t>
            </a:r>
            <a:r>
              <a:rPr lang="it-IT">
                <a:latin typeface="Book Antiqua" panose="02040602050305030304" pitchFamily="18" charset="0"/>
              </a:rPr>
              <a:t> a feature </a:t>
            </a:r>
            <a:r>
              <a:rPr lang="it-IT" err="1">
                <a:latin typeface="Book Antiqua" panose="02040602050305030304" pitchFamily="18" charset="0"/>
              </a:rPr>
              <a:t>vector</a:t>
            </a:r>
            <a:r>
              <a:rPr lang="it-IT">
                <a:latin typeface="Book Antiqua" panose="02040602050305030304" pitchFamily="18" charset="0"/>
              </a:rPr>
              <a:t> of </a:t>
            </a:r>
            <a:r>
              <a:rPr lang="it-IT" err="1">
                <a:latin typeface="Book Antiqua" panose="02040602050305030304" pitchFamily="18" charset="0"/>
              </a:rPr>
              <a:t>dimension</a:t>
            </a:r>
            <a:r>
              <a:rPr lang="it-IT">
                <a:latin typeface="Book Antiqua" panose="02040602050305030304" pitchFamily="18" charset="0"/>
              </a:rPr>
              <a:t> 273. </a:t>
            </a:r>
          </a:p>
          <a:p>
            <a:endParaRPr lang="it-IT">
              <a:latin typeface="Book Antiqua" panose="02040602050305030304" pitchFamily="18" charset="0"/>
            </a:endParaRPr>
          </a:p>
          <a:p>
            <a:r>
              <a:rPr lang="it-IT" err="1">
                <a:latin typeface="Book Antiqua" panose="02040602050305030304" pitchFamily="18" charset="0"/>
              </a:rPr>
              <a:t>Then</a:t>
            </a:r>
            <a:r>
              <a:rPr lang="it-IT">
                <a:latin typeface="Book Antiqua" panose="02040602050305030304" pitchFamily="18" charset="0"/>
              </a:rPr>
              <a:t>, the </a:t>
            </a:r>
            <a:r>
              <a:rPr lang="it-IT" b="1" err="1">
                <a:latin typeface="Book Antiqua" panose="02040602050305030304" pitchFamily="18" charset="0"/>
              </a:rPr>
              <a:t>normalization</a:t>
            </a:r>
            <a:r>
              <a:rPr lang="it-IT">
                <a:latin typeface="Book Antiqua" panose="02040602050305030304" pitchFamily="18" charset="0"/>
              </a:rPr>
              <a:t> </a:t>
            </a:r>
            <a:r>
              <a:rPr lang="it-IT" err="1">
                <a:latin typeface="Book Antiqua" panose="02040602050305030304" pitchFamily="18" charset="0"/>
              </a:rPr>
              <a:t>is</a:t>
            </a:r>
            <a:r>
              <a:rPr lang="it-IT">
                <a:latin typeface="Book Antiqua" panose="02040602050305030304" pitchFamily="18" charset="0"/>
              </a:rPr>
              <a:t> </a:t>
            </a:r>
            <a:r>
              <a:rPr lang="it-IT" err="1">
                <a:latin typeface="Book Antiqua" panose="02040602050305030304" pitchFamily="18" charset="0"/>
              </a:rPr>
              <a:t>conducted</a:t>
            </a:r>
            <a:r>
              <a:rPr lang="it-IT">
                <a:latin typeface="Book Antiqua" panose="02040602050305030304" pitchFamily="18" charset="0"/>
              </a:rPr>
              <a:t> </a:t>
            </a:r>
            <a:r>
              <a:rPr lang="it-IT" err="1">
                <a:latin typeface="Book Antiqua" panose="02040602050305030304" pitchFamily="18" charset="0"/>
              </a:rPr>
              <a:t>as</a:t>
            </a:r>
            <a:r>
              <a:rPr lang="it-IT">
                <a:latin typeface="Book Antiqua" panose="02040602050305030304" pitchFamily="18" charset="0"/>
              </a:rPr>
              <a:t> follows:</a:t>
            </a:r>
          </a:p>
        </p:txBody>
      </p:sp>
      <p:sp>
        <p:nvSpPr>
          <p:cNvPr id="13" name="Segnaposto contenuto 2">
            <a:extLst>
              <a:ext uri="{FF2B5EF4-FFF2-40B4-BE49-F238E27FC236}">
                <a16:creationId xmlns:a16="http://schemas.microsoft.com/office/drawing/2014/main" id="{17D56B5F-9E0B-48DA-AEA5-DD72248E6DB9}"/>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p:txBody>
      </p:sp>
      <p:sp>
        <p:nvSpPr>
          <p:cNvPr id="19" name="Titolo 30">
            <a:extLst>
              <a:ext uri="{FF2B5EF4-FFF2-40B4-BE49-F238E27FC236}">
                <a16:creationId xmlns:a16="http://schemas.microsoft.com/office/drawing/2014/main" id="{456C3833-B3A0-4815-B5C5-F478FC7C777D}"/>
              </a:ext>
            </a:extLst>
          </p:cNvPr>
          <p:cNvSpPr>
            <a:spLocks noGrp="1"/>
          </p:cNvSpPr>
          <p:nvPr>
            <p:ph type="title"/>
          </p:nvPr>
        </p:nvSpPr>
        <p:spPr>
          <a:xfrm>
            <a:off x="302844" y="418707"/>
            <a:ext cx="10515600" cy="925849"/>
          </a:xfrm>
        </p:spPr>
        <p:txBody>
          <a:bodyPr>
            <a:normAutofit/>
          </a:bodyPr>
          <a:lstStyle/>
          <a:p>
            <a:r>
              <a:rPr lang="it-IT" sz="4000">
                <a:latin typeface="Book Antiqua" panose="02040602050305030304" pitchFamily="18" charset="0"/>
              </a:rPr>
              <a:t>Label generations for dataset</a:t>
            </a:r>
          </a:p>
        </p:txBody>
      </p:sp>
      <p:pic>
        <p:nvPicPr>
          <p:cNvPr id="4" name="Immagine 3">
            <a:extLst>
              <a:ext uri="{FF2B5EF4-FFF2-40B4-BE49-F238E27FC236}">
                <a16:creationId xmlns:a16="http://schemas.microsoft.com/office/drawing/2014/main" id="{A23C8815-6F73-4986-8EDC-9C23215B1438}"/>
              </a:ext>
            </a:extLst>
          </p:cNvPr>
          <p:cNvPicPr>
            <a:picLocks noChangeAspect="1"/>
          </p:cNvPicPr>
          <p:nvPr/>
        </p:nvPicPr>
        <p:blipFill>
          <a:blip r:embed="rId3"/>
          <a:stretch>
            <a:fillRect/>
          </a:stretch>
        </p:blipFill>
        <p:spPr>
          <a:xfrm>
            <a:off x="2719631" y="2740181"/>
            <a:ext cx="6156382" cy="4066681"/>
          </a:xfrm>
          <a:prstGeom prst="rect">
            <a:avLst/>
          </a:prstGeom>
        </p:spPr>
      </p:pic>
      <p:pic>
        <p:nvPicPr>
          <p:cNvPr id="9" name="Immagine 8">
            <a:extLst>
              <a:ext uri="{FF2B5EF4-FFF2-40B4-BE49-F238E27FC236}">
                <a16:creationId xmlns:a16="http://schemas.microsoft.com/office/drawing/2014/main" id="{F2B651DE-B5A0-4FAF-BDA5-6A1C2091EADF}"/>
              </a:ext>
            </a:extLst>
          </p:cNvPr>
          <p:cNvPicPr>
            <a:picLocks noChangeAspect="1"/>
          </p:cNvPicPr>
          <p:nvPr/>
        </p:nvPicPr>
        <p:blipFill>
          <a:blip r:embed="rId4"/>
          <a:stretch>
            <a:fillRect/>
          </a:stretch>
        </p:blipFill>
        <p:spPr>
          <a:xfrm>
            <a:off x="5470483" y="1974886"/>
            <a:ext cx="1595065" cy="566921"/>
          </a:xfrm>
          <a:prstGeom prst="rect">
            <a:avLst/>
          </a:prstGeom>
        </p:spPr>
      </p:pic>
    </p:spTree>
    <p:extLst>
      <p:ext uri="{BB962C8B-B14F-4D97-AF65-F5344CB8AC3E}">
        <p14:creationId xmlns:p14="http://schemas.microsoft.com/office/powerpoint/2010/main" val="3169088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D57CB928-97DD-415E-9F23-46F45DCF3F20}"/>
              </a:ext>
            </a:extLst>
          </p:cNvPr>
          <p:cNvSpPr txBox="1"/>
          <p:nvPr/>
        </p:nvSpPr>
        <p:spPr>
          <a:xfrm>
            <a:off x="1015920" y="1576125"/>
            <a:ext cx="2542193" cy="1200329"/>
          </a:xfrm>
          <a:prstGeom prst="rect">
            <a:avLst/>
          </a:prstGeom>
          <a:noFill/>
        </p:spPr>
        <p:txBody>
          <a:bodyPr wrap="square" rtlCol="0">
            <a:spAutoFit/>
          </a:bodyPr>
          <a:lstStyle/>
          <a:p>
            <a:r>
              <a:rPr lang="it-IT" b="1">
                <a:latin typeface="Book Antiqua" panose="02040602050305030304" pitchFamily="18" charset="0"/>
              </a:rPr>
              <a:t>4 standard </a:t>
            </a:r>
            <a:r>
              <a:rPr lang="it-IT" b="1" err="1">
                <a:latin typeface="Book Antiqua" panose="02040602050305030304" pitchFamily="18" charset="0"/>
              </a:rPr>
              <a:t>classifiers</a:t>
            </a:r>
            <a:r>
              <a:rPr lang="it-IT" b="1">
                <a:latin typeface="Book Antiqua" panose="02040602050305030304" pitchFamily="18" charset="0"/>
              </a:rPr>
              <a:t>:</a:t>
            </a:r>
          </a:p>
          <a:p>
            <a:r>
              <a:rPr lang="it-IT">
                <a:latin typeface="Book Antiqua" panose="02040602050305030304" pitchFamily="18" charset="0"/>
              </a:rPr>
              <a:t> </a:t>
            </a:r>
          </a:p>
          <a:p>
            <a:pPr marL="285750" indent="-285750">
              <a:buFont typeface="Arial" panose="020B0604020202020204" pitchFamily="34" charset="0"/>
              <a:buChar char="•"/>
            </a:pPr>
            <a:r>
              <a:rPr lang="it-IT">
                <a:latin typeface="Book Antiqua" panose="02040602050305030304" pitchFamily="18" charset="0"/>
              </a:rPr>
              <a:t>K-NN</a:t>
            </a:r>
            <a:r>
              <a:rPr lang="it-IT" b="1">
                <a:latin typeface="Book Antiqua" panose="02040602050305030304" pitchFamily="18" charset="0"/>
              </a:rPr>
              <a:t>	</a:t>
            </a:r>
          </a:p>
          <a:p>
            <a:pPr marL="285750" indent="-285750">
              <a:buFont typeface="Arial" panose="020B0604020202020204" pitchFamily="34" charset="0"/>
              <a:buChar char="•"/>
            </a:pPr>
            <a:r>
              <a:rPr lang="it-IT" err="1">
                <a:latin typeface="Book Antiqua" panose="02040602050305030304" pitchFamily="18" charset="0"/>
              </a:rPr>
              <a:t>Logistic</a:t>
            </a:r>
            <a:r>
              <a:rPr lang="it-IT">
                <a:latin typeface="Book Antiqua" panose="02040602050305030304" pitchFamily="18" charset="0"/>
              </a:rPr>
              <a:t> </a:t>
            </a:r>
            <a:r>
              <a:rPr lang="it-IT" err="1">
                <a:latin typeface="Book Antiqua" panose="02040602050305030304" pitchFamily="18" charset="0"/>
              </a:rPr>
              <a:t>Regression</a:t>
            </a:r>
            <a:endParaRPr lang="it-IT">
              <a:latin typeface="Book Antiqua" panose="02040602050305030304" pitchFamily="18" charset="0"/>
            </a:endParaRPr>
          </a:p>
        </p:txBody>
      </p:sp>
      <p:sp>
        <p:nvSpPr>
          <p:cNvPr id="13" name="Segnaposto contenuto 2">
            <a:extLst>
              <a:ext uri="{FF2B5EF4-FFF2-40B4-BE49-F238E27FC236}">
                <a16:creationId xmlns:a16="http://schemas.microsoft.com/office/drawing/2014/main" id="{17D56B5F-9E0B-48DA-AEA5-DD72248E6DB9}"/>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sp>
        <p:nvSpPr>
          <p:cNvPr id="11" name="CasellaDiTesto 10">
            <a:extLst>
              <a:ext uri="{FF2B5EF4-FFF2-40B4-BE49-F238E27FC236}">
                <a16:creationId xmlns:a16="http://schemas.microsoft.com/office/drawing/2014/main" id="{20CBDC66-0409-496F-BB9D-B4D924873B47}"/>
              </a:ext>
            </a:extLst>
          </p:cNvPr>
          <p:cNvSpPr txBox="1"/>
          <p:nvPr/>
        </p:nvSpPr>
        <p:spPr>
          <a:xfrm>
            <a:off x="2246579" y="3599230"/>
            <a:ext cx="9273633" cy="369332"/>
          </a:xfrm>
          <a:prstGeom prst="rect">
            <a:avLst/>
          </a:prstGeom>
          <a:noFill/>
        </p:spPr>
        <p:txBody>
          <a:bodyPr wrap="square" rtlCol="0">
            <a:spAutoFit/>
          </a:bodyPr>
          <a:lstStyle/>
          <a:p>
            <a:r>
              <a:rPr lang="it-IT" b="1" i="1" err="1">
                <a:latin typeface="Book Antiqua" panose="02040602050305030304" pitchFamily="18" charset="0"/>
              </a:rPr>
              <a:t>GridSearch</a:t>
            </a:r>
            <a:r>
              <a:rPr lang="it-IT">
                <a:latin typeface="Book Antiqua" panose="02040602050305030304" pitchFamily="18" charset="0"/>
              </a:rPr>
              <a:t> </a:t>
            </a:r>
            <a:r>
              <a:rPr lang="it-IT" err="1">
                <a:latin typeface="Book Antiqua" panose="02040602050305030304" pitchFamily="18" charset="0"/>
              </a:rPr>
              <a:t>is</a:t>
            </a:r>
            <a:r>
              <a:rPr lang="it-IT">
                <a:latin typeface="Book Antiqua" panose="02040602050305030304" pitchFamily="18" charset="0"/>
              </a:rPr>
              <a:t> </a:t>
            </a:r>
            <a:r>
              <a:rPr lang="it-IT" err="1">
                <a:latin typeface="Book Antiqua" panose="02040602050305030304" pitchFamily="18" charset="0"/>
              </a:rPr>
              <a:t>used</a:t>
            </a:r>
            <a:r>
              <a:rPr lang="it-IT">
                <a:latin typeface="Book Antiqua" panose="02040602050305030304" pitchFamily="18" charset="0"/>
              </a:rPr>
              <a:t> to </a:t>
            </a:r>
            <a:r>
              <a:rPr lang="it-IT" err="1">
                <a:latin typeface="Book Antiqua" panose="02040602050305030304" pitchFamily="18" charset="0"/>
              </a:rPr>
              <a:t>optimize</a:t>
            </a:r>
            <a:r>
              <a:rPr lang="it-IT">
                <a:latin typeface="Book Antiqua" panose="02040602050305030304" pitchFamily="18" charset="0"/>
              </a:rPr>
              <a:t> the </a:t>
            </a:r>
            <a:r>
              <a:rPr lang="it-IT" err="1">
                <a:latin typeface="Book Antiqua" panose="02040602050305030304" pitchFamily="18" charset="0"/>
              </a:rPr>
              <a:t>parameters</a:t>
            </a:r>
            <a:r>
              <a:rPr lang="it-IT">
                <a:latin typeface="Book Antiqua" panose="02040602050305030304" pitchFamily="18" charset="0"/>
              </a:rPr>
              <a:t> </a:t>
            </a:r>
            <a:r>
              <a:rPr lang="it-IT" err="1">
                <a:latin typeface="Book Antiqua" panose="02040602050305030304" pitchFamily="18" charset="0"/>
              </a:rPr>
              <a:t>using</a:t>
            </a:r>
            <a:r>
              <a:rPr lang="it-IT">
                <a:latin typeface="Book Antiqua" panose="02040602050305030304" pitchFamily="18" charset="0"/>
              </a:rPr>
              <a:t> </a:t>
            </a:r>
            <a:r>
              <a:rPr lang="it-IT" i="1">
                <a:latin typeface="Book Antiqua" panose="02040602050305030304" pitchFamily="18" charset="0"/>
              </a:rPr>
              <a:t>5-fold-cross-validation.</a:t>
            </a:r>
          </a:p>
        </p:txBody>
      </p:sp>
      <p:sp>
        <p:nvSpPr>
          <p:cNvPr id="25" name="CasellaDiTesto 24">
            <a:extLst>
              <a:ext uri="{FF2B5EF4-FFF2-40B4-BE49-F238E27FC236}">
                <a16:creationId xmlns:a16="http://schemas.microsoft.com/office/drawing/2014/main" id="{013B0D18-7EA6-45BF-8204-B41BF03AA6F2}"/>
              </a:ext>
            </a:extLst>
          </p:cNvPr>
          <p:cNvSpPr txBox="1"/>
          <p:nvPr/>
        </p:nvSpPr>
        <p:spPr>
          <a:xfrm>
            <a:off x="7472652" y="1576125"/>
            <a:ext cx="4772655" cy="1200329"/>
          </a:xfrm>
          <a:prstGeom prst="rect">
            <a:avLst/>
          </a:prstGeom>
          <a:noFill/>
        </p:spPr>
        <p:txBody>
          <a:bodyPr wrap="square" rtlCol="0">
            <a:spAutoFit/>
          </a:bodyPr>
          <a:lstStyle/>
          <a:p>
            <a:r>
              <a:rPr lang="it-IT" b="1">
                <a:latin typeface="Book Antiqua" panose="02040602050305030304" pitchFamily="18" charset="0"/>
              </a:rPr>
              <a:t>Ensemble</a:t>
            </a:r>
            <a:r>
              <a:rPr lang="it-IT">
                <a:latin typeface="Book Antiqua" panose="02040602050305030304" pitchFamily="18" charset="0"/>
              </a:rPr>
              <a:t> </a:t>
            </a:r>
            <a:r>
              <a:rPr lang="it-IT" b="1">
                <a:latin typeface="Book Antiqua" panose="02040602050305030304" pitchFamily="18" charset="0"/>
              </a:rPr>
              <a:t>learning:</a:t>
            </a:r>
          </a:p>
          <a:p>
            <a:endParaRPr lang="it-IT" b="1">
              <a:latin typeface="Book Antiqua" panose="02040602050305030304" pitchFamily="18" charset="0"/>
            </a:endParaRPr>
          </a:p>
          <a:p>
            <a:r>
              <a:rPr lang="it-IT" err="1">
                <a:latin typeface="Book Antiqua" panose="02040602050305030304" pitchFamily="18" charset="0"/>
              </a:rPr>
              <a:t>Returns</a:t>
            </a:r>
            <a:r>
              <a:rPr lang="it-IT">
                <a:latin typeface="Book Antiqua" panose="02040602050305030304" pitchFamily="18" charset="0"/>
              </a:rPr>
              <a:t> labels </a:t>
            </a:r>
            <a:r>
              <a:rPr lang="it-IT" err="1">
                <a:latin typeface="Book Antiqua" panose="02040602050305030304" pitchFamily="18" charset="0"/>
              </a:rPr>
              <a:t>as</a:t>
            </a:r>
            <a:r>
              <a:rPr lang="it-IT">
                <a:latin typeface="Book Antiqua" panose="02040602050305030304" pitchFamily="18" charset="0"/>
              </a:rPr>
              <a:t> </a:t>
            </a:r>
            <a:r>
              <a:rPr lang="it-IT" i="1" u="sng" err="1">
                <a:latin typeface="Book Antiqua" panose="02040602050305030304" pitchFamily="18" charset="0"/>
              </a:rPr>
              <a:t>argmax</a:t>
            </a:r>
            <a:r>
              <a:rPr lang="it-IT">
                <a:latin typeface="Book Antiqua" panose="02040602050305030304" pitchFamily="18" charset="0"/>
              </a:rPr>
              <a:t> of the sum of </a:t>
            </a:r>
            <a:r>
              <a:rPr lang="it-IT" err="1">
                <a:latin typeface="Book Antiqua" panose="02040602050305030304" pitchFamily="18" charset="0"/>
              </a:rPr>
              <a:t>predicted</a:t>
            </a:r>
            <a:r>
              <a:rPr lang="it-IT">
                <a:latin typeface="Book Antiqua" panose="02040602050305030304" pitchFamily="18" charset="0"/>
              </a:rPr>
              <a:t> </a:t>
            </a:r>
            <a:r>
              <a:rPr lang="it-IT" err="1">
                <a:latin typeface="Book Antiqua" panose="02040602050305030304" pitchFamily="18" charset="0"/>
              </a:rPr>
              <a:t>probabilities</a:t>
            </a:r>
            <a:endParaRPr lang="it-IT">
              <a:latin typeface="Book Antiqua" panose="02040602050305030304" pitchFamily="18" charset="0"/>
            </a:endParaRPr>
          </a:p>
        </p:txBody>
      </p:sp>
      <p:pic>
        <p:nvPicPr>
          <p:cNvPr id="27" name="Immagine 26">
            <a:extLst>
              <a:ext uri="{FF2B5EF4-FFF2-40B4-BE49-F238E27FC236}">
                <a16:creationId xmlns:a16="http://schemas.microsoft.com/office/drawing/2014/main" id="{426DF979-7BD3-4D0A-B5CB-6373381C4FFC}"/>
              </a:ext>
            </a:extLst>
          </p:cNvPr>
          <p:cNvPicPr>
            <a:picLocks noChangeAspect="1"/>
          </p:cNvPicPr>
          <p:nvPr/>
        </p:nvPicPr>
        <p:blipFill>
          <a:blip r:embed="rId3"/>
          <a:stretch>
            <a:fillRect/>
          </a:stretch>
        </p:blipFill>
        <p:spPr>
          <a:xfrm>
            <a:off x="2968904" y="4240299"/>
            <a:ext cx="6254192" cy="1833936"/>
          </a:xfrm>
          <a:prstGeom prst="rect">
            <a:avLst/>
          </a:prstGeom>
          <a:ln>
            <a:noFill/>
          </a:ln>
          <a:effectLst/>
        </p:spPr>
      </p:pic>
      <p:pic>
        <p:nvPicPr>
          <p:cNvPr id="3" name="Elemento grafico 2" descr="Aggiungere contorno">
            <a:extLst>
              <a:ext uri="{FF2B5EF4-FFF2-40B4-BE49-F238E27FC236}">
                <a16:creationId xmlns:a16="http://schemas.microsoft.com/office/drawing/2014/main" id="{AAC78465-D652-4D07-BCC0-4BF80C3AEA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68995" y="1816242"/>
            <a:ext cx="914400" cy="914400"/>
          </a:xfrm>
          <a:prstGeom prst="rect">
            <a:avLst/>
          </a:prstGeom>
        </p:spPr>
      </p:pic>
      <p:sp>
        <p:nvSpPr>
          <p:cNvPr id="18" name="Titolo 30">
            <a:extLst>
              <a:ext uri="{FF2B5EF4-FFF2-40B4-BE49-F238E27FC236}">
                <a16:creationId xmlns:a16="http://schemas.microsoft.com/office/drawing/2014/main" id="{A10A92AE-6A7F-4842-B2BE-3E4A62D0A619}"/>
              </a:ext>
            </a:extLst>
          </p:cNvPr>
          <p:cNvSpPr>
            <a:spLocks noGrp="1"/>
          </p:cNvSpPr>
          <p:nvPr>
            <p:ph type="title"/>
          </p:nvPr>
        </p:nvSpPr>
        <p:spPr>
          <a:xfrm>
            <a:off x="507030" y="401379"/>
            <a:ext cx="10515600" cy="925849"/>
          </a:xfrm>
        </p:spPr>
        <p:txBody>
          <a:bodyPr>
            <a:normAutofit/>
          </a:bodyPr>
          <a:lstStyle/>
          <a:p>
            <a:r>
              <a:rPr lang="it-IT" sz="4000" err="1">
                <a:latin typeface="Book Antiqua" panose="02040602050305030304" pitchFamily="18" charset="0"/>
              </a:rPr>
              <a:t>Classification</a:t>
            </a:r>
            <a:endParaRPr lang="it-IT" sz="4000">
              <a:latin typeface="Book Antiqua" panose="02040602050305030304" pitchFamily="18" charset="0"/>
            </a:endParaRPr>
          </a:p>
        </p:txBody>
      </p:sp>
      <p:sp>
        <p:nvSpPr>
          <p:cNvPr id="2" name="CasellaDiTesto 1">
            <a:extLst>
              <a:ext uri="{FF2B5EF4-FFF2-40B4-BE49-F238E27FC236}">
                <a16:creationId xmlns:a16="http://schemas.microsoft.com/office/drawing/2014/main" id="{D4247ED0-5095-4139-8A1F-5FDBB236F5A1}"/>
              </a:ext>
            </a:extLst>
          </p:cNvPr>
          <p:cNvSpPr txBox="1"/>
          <p:nvPr/>
        </p:nvSpPr>
        <p:spPr>
          <a:xfrm>
            <a:off x="3456196" y="2130123"/>
            <a:ext cx="2059186" cy="646331"/>
          </a:xfrm>
          <a:prstGeom prst="rect">
            <a:avLst/>
          </a:prstGeom>
          <a:noFill/>
        </p:spPr>
        <p:txBody>
          <a:bodyPr wrap="square" rtlCol="0">
            <a:spAutoFit/>
          </a:bodyPr>
          <a:lstStyle/>
          <a:p>
            <a:pPr marL="285750" indent="-285750">
              <a:buFont typeface="Arial" panose="020B0604020202020204" pitchFamily="34" charset="0"/>
              <a:buChar char="•"/>
            </a:pPr>
            <a:r>
              <a:rPr lang="it-IT" err="1">
                <a:latin typeface="Book Antiqua" panose="02040602050305030304" pitchFamily="18" charset="0"/>
              </a:rPr>
              <a:t>Naive-Bayes</a:t>
            </a:r>
            <a:endParaRPr lang="it-IT">
              <a:latin typeface="Book Antiqua" panose="02040602050305030304" pitchFamily="18" charset="0"/>
            </a:endParaRPr>
          </a:p>
          <a:p>
            <a:pPr marL="285750" indent="-285750">
              <a:buFont typeface="Arial" panose="020B0604020202020204" pitchFamily="34" charset="0"/>
              <a:buChar char="•"/>
            </a:pPr>
            <a:r>
              <a:rPr lang="it-IT">
                <a:latin typeface="Book Antiqua" panose="02040602050305030304" pitchFamily="18" charset="0"/>
              </a:rPr>
              <a:t>Random </a:t>
            </a:r>
            <a:r>
              <a:rPr lang="it-IT" err="1">
                <a:latin typeface="Book Antiqua" panose="02040602050305030304" pitchFamily="18" charset="0"/>
              </a:rPr>
              <a:t>Forest</a:t>
            </a:r>
            <a:endParaRPr lang="it-IT">
              <a:latin typeface="Book Antiqua" panose="02040602050305030304" pitchFamily="18" charset="0"/>
            </a:endParaRPr>
          </a:p>
        </p:txBody>
      </p:sp>
    </p:spTree>
    <p:extLst>
      <p:ext uri="{BB962C8B-B14F-4D97-AF65-F5344CB8AC3E}">
        <p14:creationId xmlns:p14="http://schemas.microsoft.com/office/powerpoint/2010/main" val="35493752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25"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egnaposto contenuto 2">
            <a:extLst>
              <a:ext uri="{FF2B5EF4-FFF2-40B4-BE49-F238E27FC236}">
                <a16:creationId xmlns:a16="http://schemas.microsoft.com/office/drawing/2014/main" id="{17D56B5F-9E0B-48DA-AEA5-DD72248E6DB9}"/>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pic>
        <p:nvPicPr>
          <p:cNvPr id="9" name="Immagine 8">
            <a:extLst>
              <a:ext uri="{FF2B5EF4-FFF2-40B4-BE49-F238E27FC236}">
                <a16:creationId xmlns:a16="http://schemas.microsoft.com/office/drawing/2014/main" id="{E1A0D876-A79E-47DA-9B57-2673D009C2A0}"/>
              </a:ext>
            </a:extLst>
          </p:cNvPr>
          <p:cNvPicPr>
            <a:picLocks noChangeAspect="1"/>
          </p:cNvPicPr>
          <p:nvPr/>
        </p:nvPicPr>
        <p:blipFill rotWithShape="1">
          <a:blip r:embed="rId3"/>
          <a:srcRect l="2005" b="41656"/>
          <a:stretch/>
        </p:blipFill>
        <p:spPr>
          <a:xfrm>
            <a:off x="2610815" y="5541067"/>
            <a:ext cx="6455094" cy="978006"/>
          </a:xfrm>
          <a:prstGeom prst="rect">
            <a:avLst/>
          </a:prstGeom>
        </p:spPr>
      </p:pic>
      <p:sp>
        <p:nvSpPr>
          <p:cNvPr id="19" name="CasellaDiTesto 18">
            <a:extLst>
              <a:ext uri="{FF2B5EF4-FFF2-40B4-BE49-F238E27FC236}">
                <a16:creationId xmlns:a16="http://schemas.microsoft.com/office/drawing/2014/main" id="{1E17AB29-C001-40B9-A5AC-46A2D40B8896}"/>
              </a:ext>
            </a:extLst>
          </p:cNvPr>
          <p:cNvSpPr txBox="1"/>
          <p:nvPr/>
        </p:nvSpPr>
        <p:spPr>
          <a:xfrm>
            <a:off x="507030" y="1316933"/>
            <a:ext cx="11155700" cy="646331"/>
          </a:xfrm>
          <a:prstGeom prst="rect">
            <a:avLst/>
          </a:prstGeom>
          <a:noFill/>
        </p:spPr>
        <p:txBody>
          <a:bodyPr wrap="square" rtlCol="0">
            <a:spAutoFit/>
          </a:bodyPr>
          <a:lstStyle/>
          <a:p>
            <a:r>
              <a:rPr lang="it-IT">
                <a:latin typeface="Book Antiqua" panose="02040602050305030304" pitchFamily="18" charset="0"/>
              </a:rPr>
              <a:t>For </a:t>
            </a:r>
            <a:r>
              <a:rPr lang="it-IT" err="1">
                <a:latin typeface="Book Antiqua" panose="02040602050305030304" pitchFamily="18" charset="0"/>
              </a:rPr>
              <a:t>each</a:t>
            </a:r>
            <a:r>
              <a:rPr lang="it-IT">
                <a:latin typeface="Book Antiqua" panose="02040602050305030304" pitchFamily="18" charset="0"/>
              </a:rPr>
              <a:t> </a:t>
            </a:r>
            <a:r>
              <a:rPr lang="it-IT" err="1">
                <a:latin typeface="Book Antiqua" panose="02040602050305030304" pitchFamily="18" charset="0"/>
              </a:rPr>
              <a:t>classifier</a:t>
            </a:r>
            <a:r>
              <a:rPr lang="it-IT">
                <a:latin typeface="Book Antiqua" panose="02040602050305030304" pitchFamily="18" charset="0"/>
              </a:rPr>
              <a:t> output, a label </a:t>
            </a:r>
            <a:r>
              <a:rPr lang="it-IT" err="1">
                <a:latin typeface="Book Antiqua" panose="02040602050305030304" pitchFamily="18" charset="0"/>
              </a:rPr>
              <a:t>is</a:t>
            </a:r>
            <a:r>
              <a:rPr lang="it-IT">
                <a:latin typeface="Book Antiqua" panose="02040602050305030304" pitchFamily="18" charset="0"/>
              </a:rPr>
              <a:t> </a:t>
            </a:r>
            <a:r>
              <a:rPr lang="it-IT" err="1">
                <a:latin typeface="Book Antiqua" panose="02040602050305030304" pitchFamily="18" charset="0"/>
              </a:rPr>
              <a:t>assigned</a:t>
            </a:r>
            <a:r>
              <a:rPr lang="it-IT">
                <a:latin typeface="Book Antiqua" panose="02040602050305030304" pitchFamily="18" charset="0"/>
              </a:rPr>
              <a:t> to </a:t>
            </a:r>
            <a:r>
              <a:rPr lang="it-IT" err="1">
                <a:latin typeface="Book Antiqua" panose="02040602050305030304" pitchFamily="18" charset="0"/>
              </a:rPr>
              <a:t>each</a:t>
            </a:r>
            <a:r>
              <a:rPr lang="it-IT">
                <a:latin typeface="Book Antiqua" panose="02040602050305030304" pitchFamily="18" charset="0"/>
              </a:rPr>
              <a:t> sliding window </a:t>
            </a:r>
            <a:r>
              <a:rPr lang="it-IT" err="1">
                <a:latin typeface="Book Antiqua" panose="02040602050305030304" pitchFamily="18" charset="0"/>
              </a:rPr>
              <a:t>that</a:t>
            </a:r>
            <a:r>
              <a:rPr lang="it-IT">
                <a:latin typeface="Book Antiqua" panose="02040602050305030304" pitchFamily="18" charset="0"/>
              </a:rPr>
              <a:t> </a:t>
            </a:r>
            <a:r>
              <a:rPr lang="it-IT" err="1">
                <a:latin typeface="Book Antiqua" panose="02040602050305030304" pitchFamily="18" charset="0"/>
              </a:rPr>
              <a:t>is</a:t>
            </a:r>
            <a:r>
              <a:rPr lang="it-IT">
                <a:latin typeface="Book Antiqua" panose="02040602050305030304" pitchFamily="18" charset="0"/>
              </a:rPr>
              <a:t> re-</a:t>
            </a:r>
            <a:r>
              <a:rPr lang="it-IT" err="1">
                <a:latin typeface="Book Antiqua" panose="02040602050305030304" pitchFamily="18" charset="0"/>
              </a:rPr>
              <a:t>converted</a:t>
            </a:r>
            <a:r>
              <a:rPr lang="it-IT">
                <a:latin typeface="Book Antiqua" panose="02040602050305030304" pitchFamily="18" charset="0"/>
              </a:rPr>
              <a:t> back to sample labels for the </a:t>
            </a:r>
            <a:r>
              <a:rPr lang="it-IT" err="1">
                <a:latin typeface="Book Antiqua" panose="02040602050305030304" pitchFamily="18" charset="0"/>
              </a:rPr>
              <a:t>evaluation</a:t>
            </a:r>
            <a:r>
              <a:rPr lang="it-IT">
                <a:latin typeface="Book Antiqua" panose="02040602050305030304" pitchFamily="18" charset="0"/>
              </a:rPr>
              <a:t>.</a:t>
            </a:r>
          </a:p>
        </p:txBody>
      </p:sp>
      <mc:AlternateContent xmlns:mc="http://schemas.openxmlformats.org/markup-compatibility/2006">
        <mc:Choice xmlns:a14="http://schemas.microsoft.com/office/drawing/2010/main" Requires="a14">
          <p:sp>
            <p:nvSpPr>
              <p:cNvPr id="10" name="CasellaDiTesto 9">
                <a:extLst>
                  <a:ext uri="{FF2B5EF4-FFF2-40B4-BE49-F238E27FC236}">
                    <a16:creationId xmlns:a16="http://schemas.microsoft.com/office/drawing/2014/main" id="{2E93D717-63F7-46F5-89DB-13CF71194A1B}"/>
                  </a:ext>
                </a:extLst>
              </p:cNvPr>
              <p:cNvSpPr txBox="1"/>
              <p:nvPr/>
            </p:nvSpPr>
            <p:spPr>
              <a:xfrm>
                <a:off x="1793282" y="4007428"/>
                <a:ext cx="2278893"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b="0" i="1" smtClean="0">
                          <a:latin typeface="Cambria Math" panose="02040503050406030204" pitchFamily="18" charset="0"/>
                        </a:rPr>
                        <m:t>𝐼𝑓</m:t>
                      </m:r>
                      <m:r>
                        <a:rPr lang="it-IT" b="0" i="1" smtClean="0">
                          <a:latin typeface="Cambria Math" panose="02040503050406030204" pitchFamily="18" charset="0"/>
                        </a:rPr>
                        <m:t>   </m:t>
                      </m:r>
                      <m:nary>
                        <m:naryPr>
                          <m:chr m:val="∑"/>
                          <m:ctrlPr>
                            <a:rPr lang="it-IT" i="1" smtClean="0">
                              <a:latin typeface="Cambria Math" panose="02040503050406030204" pitchFamily="18" charset="0"/>
                            </a:rPr>
                          </m:ctrlPr>
                        </m:naryPr>
                        <m:sub>
                          <m:r>
                            <m:rPr>
                              <m:brk m:alnAt="23"/>
                            </m:rPr>
                            <a:rPr lang="it-IT" b="0" i="1" smtClean="0">
                              <a:latin typeface="Cambria Math" panose="02040503050406030204" pitchFamily="18" charset="0"/>
                            </a:rPr>
                            <m:t>𝑖</m:t>
                          </m:r>
                          <m:r>
                            <a:rPr lang="it-IT" b="0" i="1" smtClean="0">
                              <a:latin typeface="Cambria Math" panose="02040503050406030204" pitchFamily="18" charset="0"/>
                            </a:rPr>
                            <m:t>=1</m:t>
                          </m:r>
                        </m:sub>
                        <m:sup>
                          <m:r>
                            <a:rPr lang="it-IT" b="0" i="1" smtClean="0">
                              <a:latin typeface="Cambria Math" panose="02040503050406030204" pitchFamily="18" charset="0"/>
                            </a:rPr>
                            <m:t>𝑁</m:t>
                          </m:r>
                        </m:sup>
                        <m:e>
                          <m:r>
                            <a:rPr lang="it-IT" b="0" i="1" smtClean="0">
                              <a:latin typeface="Cambria Math" panose="02040503050406030204" pitchFamily="18" charset="0"/>
                            </a:rPr>
                            <m:t>𝑐𝑜𝑙𝑢𝑚𝑛</m:t>
                          </m:r>
                          <m:d>
                            <m:dPr>
                              <m:ctrlPr>
                                <a:rPr lang="it-IT" b="0" i="1" smtClean="0">
                                  <a:latin typeface="Cambria Math" panose="02040503050406030204" pitchFamily="18" charset="0"/>
                                </a:rPr>
                              </m:ctrlPr>
                            </m:dPr>
                            <m:e>
                              <m:r>
                                <a:rPr lang="it-IT" b="0" i="1" smtClean="0">
                                  <a:latin typeface="Cambria Math" panose="02040503050406030204" pitchFamily="18" charset="0"/>
                                </a:rPr>
                                <m:t>𝑖</m:t>
                              </m:r>
                            </m:e>
                          </m:d>
                          <m:r>
                            <a:rPr lang="it-IT" b="0" i="1" smtClean="0">
                              <a:latin typeface="Cambria Math" panose="02040503050406030204" pitchFamily="18" charset="0"/>
                            </a:rPr>
                            <m:t>&gt;1</m:t>
                          </m:r>
                        </m:e>
                      </m:nary>
                    </m:oMath>
                  </m:oMathPara>
                </a14:m>
                <a:endParaRPr lang="it-IT"/>
              </a:p>
            </p:txBody>
          </p:sp>
        </mc:Choice>
        <mc:Fallback>
          <p:sp>
            <p:nvSpPr>
              <p:cNvPr id="10" name="CasellaDiTesto 9">
                <a:extLst>
                  <a:ext uri="{FF2B5EF4-FFF2-40B4-BE49-F238E27FC236}">
                    <a16:creationId xmlns:a16="http://schemas.microsoft.com/office/drawing/2014/main" id="{2E93D717-63F7-46F5-89DB-13CF71194A1B}"/>
                  </a:ext>
                </a:extLst>
              </p:cNvPr>
              <p:cNvSpPr txBox="1">
                <a:spLocks noRot="1" noChangeAspect="1" noMove="1" noResize="1" noEditPoints="1" noAdjustHandles="1" noChangeArrowheads="1" noChangeShapeType="1" noTextEdit="1"/>
              </p:cNvSpPr>
              <p:nvPr/>
            </p:nvSpPr>
            <p:spPr>
              <a:xfrm>
                <a:off x="1793282" y="4007428"/>
                <a:ext cx="2278893" cy="778931"/>
              </a:xfrm>
              <a:prstGeom prst="rect">
                <a:avLst/>
              </a:prstGeom>
              <a:blipFill>
                <a:blip r:embed="rId4"/>
                <a:stretch>
                  <a:fillRect/>
                </a:stretch>
              </a:blipFill>
            </p:spPr>
            <p:txBody>
              <a:bodyPr/>
              <a:lstStyle/>
              <a:p>
                <a:r>
                  <a:rPr lang="en-US">
                    <a:noFill/>
                  </a:rPr>
                  <a:t> </a:t>
                </a:r>
              </a:p>
            </p:txBody>
          </p:sp>
        </mc:Fallback>
      </mc:AlternateContent>
      <p:pic>
        <p:nvPicPr>
          <p:cNvPr id="15" name="Elemento grafico 14" descr="Freccia a destra con riempimento a tinta unita">
            <a:extLst>
              <a:ext uri="{FF2B5EF4-FFF2-40B4-BE49-F238E27FC236}">
                <a16:creationId xmlns:a16="http://schemas.microsoft.com/office/drawing/2014/main" id="{EE450AB6-C5C4-4888-87FC-FD8884C850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236729" y="3935971"/>
            <a:ext cx="914400" cy="914400"/>
          </a:xfrm>
          <a:prstGeom prst="rect">
            <a:avLst/>
          </a:prstGeom>
        </p:spPr>
      </p:pic>
      <p:sp>
        <p:nvSpPr>
          <p:cNvPr id="23" name="CasellaDiTesto 22">
            <a:extLst>
              <a:ext uri="{FF2B5EF4-FFF2-40B4-BE49-F238E27FC236}">
                <a16:creationId xmlns:a16="http://schemas.microsoft.com/office/drawing/2014/main" id="{7BA12E6C-8EEE-4B4C-9B1B-785B615CEBFE}"/>
              </a:ext>
            </a:extLst>
          </p:cNvPr>
          <p:cNvSpPr txBox="1"/>
          <p:nvPr/>
        </p:nvSpPr>
        <p:spPr>
          <a:xfrm>
            <a:off x="7060822" y="4217872"/>
            <a:ext cx="3164316" cy="369332"/>
          </a:xfrm>
          <a:prstGeom prst="rect">
            <a:avLst/>
          </a:prstGeom>
          <a:noFill/>
        </p:spPr>
        <p:txBody>
          <a:bodyPr wrap="square" rtlCol="0">
            <a:spAutoFit/>
          </a:bodyPr>
          <a:lstStyle/>
          <a:p>
            <a:r>
              <a:rPr lang="it-IT">
                <a:solidFill>
                  <a:srgbClr val="FF0000"/>
                </a:solidFill>
                <a:latin typeface="Book Antiqua" panose="02040602050305030304" pitchFamily="18" charset="0"/>
              </a:rPr>
              <a:t>DISTRACTED DRIVING</a:t>
            </a:r>
          </a:p>
        </p:txBody>
      </p:sp>
      <p:sp>
        <p:nvSpPr>
          <p:cNvPr id="24" name="CasellaDiTesto 23">
            <a:extLst>
              <a:ext uri="{FF2B5EF4-FFF2-40B4-BE49-F238E27FC236}">
                <a16:creationId xmlns:a16="http://schemas.microsoft.com/office/drawing/2014/main" id="{652C0985-6D3C-495F-9FD8-5CE036CC6F1A}"/>
              </a:ext>
            </a:extLst>
          </p:cNvPr>
          <p:cNvSpPr txBox="1"/>
          <p:nvPr/>
        </p:nvSpPr>
        <p:spPr>
          <a:xfrm>
            <a:off x="1580547" y="5078624"/>
            <a:ext cx="8368565" cy="369332"/>
          </a:xfrm>
          <a:prstGeom prst="rect">
            <a:avLst/>
          </a:prstGeom>
          <a:noFill/>
        </p:spPr>
        <p:txBody>
          <a:bodyPr wrap="square" rtlCol="0">
            <a:spAutoFit/>
          </a:bodyPr>
          <a:lstStyle/>
          <a:p>
            <a:r>
              <a:rPr lang="it-IT">
                <a:latin typeface="Book Antiqua" panose="02040602050305030304" pitchFamily="18" charset="0"/>
              </a:rPr>
              <a:t>The </a:t>
            </a:r>
            <a:r>
              <a:rPr lang="it-IT" err="1">
                <a:latin typeface="Book Antiqua" panose="02040602050305030304" pitchFamily="18" charset="0"/>
              </a:rPr>
              <a:t>proposed</a:t>
            </a:r>
            <a:r>
              <a:rPr lang="it-IT">
                <a:latin typeface="Book Antiqua" panose="02040602050305030304" pitchFamily="18" charset="0"/>
              </a:rPr>
              <a:t> system </a:t>
            </a:r>
            <a:r>
              <a:rPr lang="it-IT" err="1">
                <a:latin typeface="Book Antiqua" panose="02040602050305030304" pitchFamily="18" charset="0"/>
              </a:rPr>
              <a:t>is</a:t>
            </a:r>
            <a:r>
              <a:rPr lang="it-IT">
                <a:latin typeface="Book Antiqua" panose="02040602050305030304" pitchFamily="18" charset="0"/>
              </a:rPr>
              <a:t> </a:t>
            </a:r>
            <a:r>
              <a:rPr lang="it-IT" err="1">
                <a:latin typeface="Book Antiqua" panose="02040602050305030304" pitchFamily="18" charset="0"/>
              </a:rPr>
              <a:t>evaluated</a:t>
            </a:r>
            <a:r>
              <a:rPr lang="it-IT">
                <a:latin typeface="Book Antiqua" panose="02040602050305030304" pitchFamily="18" charset="0"/>
              </a:rPr>
              <a:t> </a:t>
            </a:r>
            <a:r>
              <a:rPr lang="it-IT" err="1">
                <a:latin typeface="Book Antiqua" panose="02040602050305030304" pitchFamily="18" charset="0"/>
              </a:rPr>
              <a:t>using</a:t>
            </a:r>
            <a:r>
              <a:rPr lang="it-IT">
                <a:latin typeface="Book Antiqua" panose="02040602050305030304" pitchFamily="18" charset="0"/>
              </a:rPr>
              <a:t> a </a:t>
            </a:r>
            <a:r>
              <a:rPr lang="it-IT" err="1">
                <a:latin typeface="Book Antiqua" panose="02040602050305030304" pitchFamily="18" charset="0"/>
              </a:rPr>
              <a:t>weighted</a:t>
            </a:r>
            <a:r>
              <a:rPr lang="it-IT">
                <a:latin typeface="Book Antiqua" panose="02040602050305030304" pitchFamily="18" charset="0"/>
              </a:rPr>
              <a:t> </a:t>
            </a:r>
            <a:r>
              <a:rPr lang="it-IT" b="1" i="1">
                <a:latin typeface="Book Antiqua" panose="02040602050305030304" pitchFamily="18" charset="0"/>
              </a:rPr>
              <a:t>F1-score</a:t>
            </a:r>
            <a:r>
              <a:rPr lang="it-IT">
                <a:latin typeface="Book Antiqua" panose="02040602050305030304" pitchFamily="18" charset="0"/>
              </a:rPr>
              <a:t>, </a:t>
            </a:r>
            <a:r>
              <a:rPr lang="it-IT" err="1">
                <a:latin typeface="Book Antiqua" panose="02040602050305030304" pitchFamily="18" charset="0"/>
              </a:rPr>
              <a:t>defined</a:t>
            </a:r>
            <a:r>
              <a:rPr lang="it-IT">
                <a:latin typeface="Book Antiqua" panose="02040602050305030304" pitchFamily="18" charset="0"/>
              </a:rPr>
              <a:t> </a:t>
            </a:r>
            <a:r>
              <a:rPr lang="it-IT" err="1">
                <a:latin typeface="Book Antiqua" panose="02040602050305030304" pitchFamily="18" charset="0"/>
              </a:rPr>
              <a:t>as</a:t>
            </a:r>
            <a:r>
              <a:rPr lang="it-IT">
                <a:latin typeface="Book Antiqua" panose="02040602050305030304" pitchFamily="18" charset="0"/>
              </a:rPr>
              <a:t> follows:</a:t>
            </a:r>
          </a:p>
        </p:txBody>
      </p:sp>
      <p:pic>
        <p:nvPicPr>
          <p:cNvPr id="3074" name="Picture 2" descr="Fig. 3:">
            <a:extLst>
              <a:ext uri="{FF2B5EF4-FFF2-40B4-BE49-F238E27FC236}">
                <a16:creationId xmlns:a16="http://schemas.microsoft.com/office/drawing/2014/main" id="{D2930C0F-4F20-4236-AF13-38C7D32704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0043" y="1998992"/>
            <a:ext cx="3847771" cy="1901251"/>
          </a:xfrm>
          <a:prstGeom prst="rect">
            <a:avLst/>
          </a:prstGeom>
          <a:noFill/>
          <a:extLst>
            <a:ext uri="{909E8E84-426E-40DD-AFC4-6F175D3DCCD1}">
              <a14:hiddenFill xmlns:a14="http://schemas.microsoft.com/office/drawing/2010/main">
                <a:solidFill>
                  <a:srgbClr val="FFFFFF"/>
                </a:solidFill>
              </a14:hiddenFill>
            </a:ext>
          </a:extLst>
        </p:spPr>
      </p:pic>
      <p:sp>
        <p:nvSpPr>
          <p:cNvPr id="28" name="Titolo 30">
            <a:extLst>
              <a:ext uri="{FF2B5EF4-FFF2-40B4-BE49-F238E27FC236}">
                <a16:creationId xmlns:a16="http://schemas.microsoft.com/office/drawing/2014/main" id="{F277E947-55BB-4328-A91C-3461ACF5AE02}"/>
              </a:ext>
            </a:extLst>
          </p:cNvPr>
          <p:cNvSpPr>
            <a:spLocks noGrp="1"/>
          </p:cNvSpPr>
          <p:nvPr>
            <p:ph type="title"/>
          </p:nvPr>
        </p:nvSpPr>
        <p:spPr>
          <a:xfrm>
            <a:off x="507030" y="449901"/>
            <a:ext cx="10515600" cy="925849"/>
          </a:xfrm>
        </p:spPr>
        <p:txBody>
          <a:bodyPr>
            <a:normAutofit/>
          </a:bodyPr>
          <a:lstStyle/>
          <a:p>
            <a:r>
              <a:rPr lang="it-IT" sz="4000">
                <a:latin typeface="Book Antiqua" panose="02040602050305030304" pitchFamily="18" charset="0"/>
              </a:rPr>
              <a:t>Evaluation</a:t>
            </a:r>
          </a:p>
        </p:txBody>
      </p:sp>
    </p:spTree>
    <p:extLst>
      <p:ext uri="{BB962C8B-B14F-4D97-AF65-F5344CB8AC3E}">
        <p14:creationId xmlns:p14="http://schemas.microsoft.com/office/powerpoint/2010/main" val="546884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0" grpId="0"/>
      <p:bldP spid="23" grpId="0"/>
      <p:bldP spid="2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egnaposto contenuto 2">
            <a:extLst>
              <a:ext uri="{FF2B5EF4-FFF2-40B4-BE49-F238E27FC236}">
                <a16:creationId xmlns:a16="http://schemas.microsoft.com/office/drawing/2014/main" id="{BD090954-6D33-4713-80A5-ABA5B10C50A5}"/>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pic>
        <p:nvPicPr>
          <p:cNvPr id="9" name="Immagine 8">
            <a:extLst>
              <a:ext uri="{FF2B5EF4-FFF2-40B4-BE49-F238E27FC236}">
                <a16:creationId xmlns:a16="http://schemas.microsoft.com/office/drawing/2014/main" id="{6B4E45AB-3011-4932-8F5B-2E848819A165}"/>
              </a:ext>
            </a:extLst>
          </p:cNvPr>
          <p:cNvPicPr>
            <a:picLocks noChangeAspect="1"/>
          </p:cNvPicPr>
          <p:nvPr/>
        </p:nvPicPr>
        <p:blipFill>
          <a:blip r:embed="rId3"/>
          <a:stretch>
            <a:fillRect/>
          </a:stretch>
        </p:blipFill>
        <p:spPr>
          <a:xfrm>
            <a:off x="4289635" y="1375750"/>
            <a:ext cx="6523656" cy="2163818"/>
          </a:xfrm>
          <a:prstGeom prst="rect">
            <a:avLst/>
          </a:prstGeom>
        </p:spPr>
      </p:pic>
      <p:sp>
        <p:nvSpPr>
          <p:cNvPr id="36" name="Ovale 35">
            <a:extLst>
              <a:ext uri="{FF2B5EF4-FFF2-40B4-BE49-F238E27FC236}">
                <a16:creationId xmlns:a16="http://schemas.microsoft.com/office/drawing/2014/main" id="{D25769F4-A642-4779-A2EA-83F1323CDCB8}"/>
              </a:ext>
            </a:extLst>
          </p:cNvPr>
          <p:cNvSpPr/>
          <p:nvPr/>
        </p:nvSpPr>
        <p:spPr>
          <a:xfrm>
            <a:off x="9014691" y="1939636"/>
            <a:ext cx="652111" cy="31735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id="{EB450EB4-EAE3-4308-A205-0DC6B2888191}"/>
              </a:ext>
            </a:extLst>
          </p:cNvPr>
          <p:cNvSpPr txBox="1"/>
          <p:nvPr/>
        </p:nvSpPr>
        <p:spPr>
          <a:xfrm>
            <a:off x="3055116" y="6342958"/>
            <a:ext cx="2146460" cy="461665"/>
          </a:xfrm>
          <a:prstGeom prst="rect">
            <a:avLst/>
          </a:prstGeom>
          <a:noFill/>
        </p:spPr>
        <p:txBody>
          <a:bodyPr wrap="square" rtlCol="0">
            <a:spAutoFit/>
          </a:bodyPr>
          <a:lstStyle/>
          <a:p>
            <a:r>
              <a:rPr lang="it-IT" sz="2400">
                <a:latin typeface="Bookman Old Style" panose="02050604050505020204" pitchFamily="18" charset="0"/>
              </a:rPr>
              <a:t>74.3%</a:t>
            </a:r>
          </a:p>
        </p:txBody>
      </p:sp>
      <p:sp>
        <p:nvSpPr>
          <p:cNvPr id="39" name="CasellaDiTesto 38">
            <a:extLst>
              <a:ext uri="{FF2B5EF4-FFF2-40B4-BE49-F238E27FC236}">
                <a16:creationId xmlns:a16="http://schemas.microsoft.com/office/drawing/2014/main" id="{BC3236B5-DB48-409A-9668-E11E63C7B423}"/>
              </a:ext>
            </a:extLst>
          </p:cNvPr>
          <p:cNvSpPr txBox="1"/>
          <p:nvPr/>
        </p:nvSpPr>
        <p:spPr>
          <a:xfrm>
            <a:off x="5618590" y="6342959"/>
            <a:ext cx="2146460" cy="461665"/>
          </a:xfrm>
          <a:prstGeom prst="rect">
            <a:avLst/>
          </a:prstGeom>
          <a:noFill/>
        </p:spPr>
        <p:txBody>
          <a:bodyPr wrap="square" rtlCol="0">
            <a:spAutoFit/>
          </a:bodyPr>
          <a:lstStyle/>
          <a:p>
            <a:r>
              <a:rPr lang="it-IT" sz="2400">
                <a:latin typeface="Bookman Old Style" panose="02050604050505020204" pitchFamily="18" charset="0"/>
              </a:rPr>
              <a:t>83.8%</a:t>
            </a:r>
          </a:p>
        </p:txBody>
      </p:sp>
      <p:sp>
        <p:nvSpPr>
          <p:cNvPr id="40" name="CasellaDiTesto 39">
            <a:extLst>
              <a:ext uri="{FF2B5EF4-FFF2-40B4-BE49-F238E27FC236}">
                <a16:creationId xmlns:a16="http://schemas.microsoft.com/office/drawing/2014/main" id="{C4AE7C58-6F3D-4560-9ED5-08F672609C38}"/>
              </a:ext>
            </a:extLst>
          </p:cNvPr>
          <p:cNvSpPr txBox="1"/>
          <p:nvPr/>
        </p:nvSpPr>
        <p:spPr>
          <a:xfrm>
            <a:off x="8309487" y="6342959"/>
            <a:ext cx="2146460" cy="461665"/>
          </a:xfrm>
          <a:prstGeom prst="rect">
            <a:avLst/>
          </a:prstGeom>
          <a:noFill/>
        </p:spPr>
        <p:txBody>
          <a:bodyPr wrap="square" rtlCol="0">
            <a:spAutoFit/>
          </a:bodyPr>
          <a:lstStyle/>
          <a:p>
            <a:r>
              <a:rPr lang="it-IT" sz="2400">
                <a:latin typeface="Bookman Old Style" panose="02050604050505020204" pitchFamily="18" charset="0"/>
              </a:rPr>
              <a:t>87.3%</a:t>
            </a:r>
          </a:p>
        </p:txBody>
      </p:sp>
      <p:pic>
        <p:nvPicPr>
          <p:cNvPr id="1026" name="Picture 2" descr="Fig. 5:">
            <a:extLst>
              <a:ext uri="{FF2B5EF4-FFF2-40B4-BE49-F238E27FC236}">
                <a16:creationId xmlns:a16="http://schemas.microsoft.com/office/drawing/2014/main" id="{9CA0C042-22CF-43BF-84F5-1371BB8ECF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7201" y="3931513"/>
            <a:ext cx="7617597" cy="23224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g. 4:">
            <a:extLst>
              <a:ext uri="{FF2B5EF4-FFF2-40B4-BE49-F238E27FC236}">
                <a16:creationId xmlns:a16="http://schemas.microsoft.com/office/drawing/2014/main" id="{9F4E5923-DE1C-4B06-97F1-31CB85A5B0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255" y="1420355"/>
            <a:ext cx="2527547" cy="2163818"/>
          </a:xfrm>
          <a:prstGeom prst="rect">
            <a:avLst/>
          </a:prstGeom>
          <a:noFill/>
          <a:extLst>
            <a:ext uri="{909E8E84-426E-40DD-AFC4-6F175D3DCCD1}">
              <a14:hiddenFill xmlns:a14="http://schemas.microsoft.com/office/drawing/2010/main">
                <a:solidFill>
                  <a:srgbClr val="FFFFFF"/>
                </a:solidFill>
              </a14:hiddenFill>
            </a:ext>
          </a:extLst>
        </p:spPr>
      </p:pic>
      <p:sp>
        <p:nvSpPr>
          <p:cNvPr id="41" name="Titolo 30">
            <a:extLst>
              <a:ext uri="{FF2B5EF4-FFF2-40B4-BE49-F238E27FC236}">
                <a16:creationId xmlns:a16="http://schemas.microsoft.com/office/drawing/2014/main" id="{321F4DE8-A13E-45E7-9B72-A4675D2DEBE2}"/>
              </a:ext>
            </a:extLst>
          </p:cNvPr>
          <p:cNvSpPr>
            <a:spLocks noGrp="1"/>
          </p:cNvSpPr>
          <p:nvPr>
            <p:ph type="title"/>
          </p:nvPr>
        </p:nvSpPr>
        <p:spPr>
          <a:xfrm>
            <a:off x="507030" y="449901"/>
            <a:ext cx="10515600" cy="925849"/>
          </a:xfrm>
        </p:spPr>
        <p:txBody>
          <a:bodyPr>
            <a:normAutofit/>
          </a:bodyPr>
          <a:lstStyle/>
          <a:p>
            <a:r>
              <a:rPr lang="it-IT" sz="4000" err="1">
                <a:latin typeface="Book Antiqua" panose="02040602050305030304" pitchFamily="18" charset="0"/>
              </a:rPr>
              <a:t>Results</a:t>
            </a:r>
            <a:r>
              <a:rPr lang="it-IT" sz="4000">
                <a:latin typeface="Book Antiqua" panose="02040602050305030304" pitchFamily="18" charset="0"/>
              </a:rPr>
              <a:t> (1/2)</a:t>
            </a:r>
          </a:p>
        </p:txBody>
      </p:sp>
      <p:sp>
        <p:nvSpPr>
          <p:cNvPr id="2" name="CasellaDiTesto 1">
            <a:extLst>
              <a:ext uri="{FF2B5EF4-FFF2-40B4-BE49-F238E27FC236}">
                <a16:creationId xmlns:a16="http://schemas.microsoft.com/office/drawing/2014/main" id="{EB5F584A-19AA-4EFB-B182-670D192FB6AF}"/>
              </a:ext>
            </a:extLst>
          </p:cNvPr>
          <p:cNvSpPr txBox="1"/>
          <p:nvPr/>
        </p:nvSpPr>
        <p:spPr>
          <a:xfrm>
            <a:off x="1235743" y="6342957"/>
            <a:ext cx="1819373" cy="461665"/>
          </a:xfrm>
          <a:prstGeom prst="rect">
            <a:avLst/>
          </a:prstGeom>
          <a:noFill/>
        </p:spPr>
        <p:txBody>
          <a:bodyPr wrap="square" rtlCol="0">
            <a:spAutoFit/>
          </a:bodyPr>
          <a:lstStyle/>
          <a:p>
            <a:r>
              <a:rPr lang="it-IT" sz="2400">
                <a:latin typeface="Book Antiqua" panose="02040602050305030304" pitchFamily="18" charset="0"/>
              </a:rPr>
              <a:t>F1-score:</a:t>
            </a:r>
          </a:p>
        </p:txBody>
      </p:sp>
    </p:spTree>
    <p:extLst>
      <p:ext uri="{BB962C8B-B14F-4D97-AF65-F5344CB8AC3E}">
        <p14:creationId xmlns:p14="http://schemas.microsoft.com/office/powerpoint/2010/main" val="41539119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P spid="39" grpId="0"/>
      <p:bldP spid="40" grpId="0"/>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egnaposto contenuto 2">
            <a:extLst>
              <a:ext uri="{FF2B5EF4-FFF2-40B4-BE49-F238E27FC236}">
                <a16:creationId xmlns:a16="http://schemas.microsoft.com/office/drawing/2014/main" id="{BD090954-6D33-4713-80A5-ABA5B10C50A5}"/>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sp>
        <p:nvSpPr>
          <p:cNvPr id="41" name="Titolo 30">
            <a:extLst>
              <a:ext uri="{FF2B5EF4-FFF2-40B4-BE49-F238E27FC236}">
                <a16:creationId xmlns:a16="http://schemas.microsoft.com/office/drawing/2014/main" id="{321F4DE8-A13E-45E7-9B72-A4675D2DEBE2}"/>
              </a:ext>
            </a:extLst>
          </p:cNvPr>
          <p:cNvSpPr>
            <a:spLocks noGrp="1"/>
          </p:cNvSpPr>
          <p:nvPr>
            <p:ph type="title"/>
          </p:nvPr>
        </p:nvSpPr>
        <p:spPr>
          <a:xfrm>
            <a:off x="128145" y="309186"/>
            <a:ext cx="10515600" cy="925849"/>
          </a:xfrm>
        </p:spPr>
        <p:txBody>
          <a:bodyPr>
            <a:normAutofit/>
          </a:bodyPr>
          <a:lstStyle/>
          <a:p>
            <a:r>
              <a:rPr lang="it-IT" sz="4000" err="1">
                <a:latin typeface="Book Antiqua" panose="02040602050305030304" pitchFamily="18" charset="0"/>
              </a:rPr>
              <a:t>Results</a:t>
            </a:r>
            <a:r>
              <a:rPr lang="it-IT" sz="4000">
                <a:latin typeface="Book Antiqua" panose="02040602050305030304" pitchFamily="18" charset="0"/>
              </a:rPr>
              <a:t> (2/2)</a:t>
            </a:r>
          </a:p>
        </p:txBody>
      </p:sp>
      <p:pic>
        <p:nvPicPr>
          <p:cNvPr id="2" name="Picture 2" descr="Fig. 6:">
            <a:extLst>
              <a:ext uri="{FF2B5EF4-FFF2-40B4-BE49-F238E27FC236}">
                <a16:creationId xmlns:a16="http://schemas.microsoft.com/office/drawing/2014/main" id="{2E510A40-AD3B-4EC6-91A1-9B0F062E07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131" y="1731325"/>
            <a:ext cx="4957869" cy="41005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ig. 7:">
            <a:extLst>
              <a:ext uri="{FF2B5EF4-FFF2-40B4-BE49-F238E27FC236}">
                <a16:creationId xmlns:a16="http://schemas.microsoft.com/office/drawing/2014/main" id="{D87DEACC-DA68-4D80-9923-64E107020D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8835" y="1731325"/>
            <a:ext cx="5037365" cy="410055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D59D7ABE-22D9-44D7-924E-FC294D261A73}"/>
              </a:ext>
            </a:extLst>
          </p:cNvPr>
          <p:cNvSpPr txBox="1"/>
          <p:nvPr/>
        </p:nvSpPr>
        <p:spPr>
          <a:xfrm>
            <a:off x="6096000" y="5972781"/>
            <a:ext cx="7315199" cy="646331"/>
          </a:xfrm>
          <a:prstGeom prst="rect">
            <a:avLst/>
          </a:prstGeom>
          <a:noFill/>
        </p:spPr>
        <p:txBody>
          <a:bodyPr wrap="square" rtlCol="0">
            <a:spAutoFit/>
          </a:bodyPr>
          <a:lstStyle/>
          <a:p>
            <a:pPr marL="285750" indent="-285750">
              <a:buFont typeface="Arial" panose="020B0604020202020204" pitchFamily="34" charset="0"/>
              <a:buChar char="•"/>
            </a:pPr>
            <a:r>
              <a:rPr lang="it-IT">
                <a:latin typeface="Book Antiqua" panose="02040602050305030304" pitchFamily="18" charset="0"/>
              </a:rPr>
              <a:t>v(t) and </a:t>
            </a:r>
            <a:r>
              <a:rPr lang="it-IT" err="1">
                <a:latin typeface="Book Antiqua" panose="02040602050305030304" pitchFamily="18" charset="0"/>
              </a:rPr>
              <a:t>g</a:t>
            </a:r>
            <a:r>
              <a:rPr lang="it-IT" baseline="-25000" err="1">
                <a:latin typeface="Book Antiqua" panose="02040602050305030304" pitchFamily="18" charset="0"/>
              </a:rPr>
              <a:t>z</a:t>
            </a:r>
            <a:r>
              <a:rPr lang="it-IT">
                <a:latin typeface="Book Antiqua" panose="02040602050305030304" pitchFamily="18" charset="0"/>
              </a:rPr>
              <a:t>(t) -&gt; </a:t>
            </a:r>
            <a:r>
              <a:rPr lang="it-IT" err="1">
                <a:latin typeface="Book Antiqua" panose="02040602050305030304" pitchFamily="18" charset="0"/>
              </a:rPr>
              <a:t>most</a:t>
            </a:r>
            <a:r>
              <a:rPr lang="it-IT">
                <a:latin typeface="Book Antiqua" panose="02040602050305030304" pitchFamily="18" charset="0"/>
              </a:rPr>
              <a:t> </a:t>
            </a:r>
            <a:r>
              <a:rPr lang="it-IT" err="1">
                <a:latin typeface="Book Antiqua" panose="02040602050305030304" pitchFamily="18" charset="0"/>
              </a:rPr>
              <a:t>important</a:t>
            </a:r>
            <a:r>
              <a:rPr lang="it-IT">
                <a:latin typeface="Book Antiqua" panose="02040602050305030304" pitchFamily="18" charset="0"/>
              </a:rPr>
              <a:t> </a:t>
            </a:r>
            <a:r>
              <a:rPr lang="it-IT" err="1">
                <a:latin typeface="Book Antiqua" panose="02040602050305030304" pitchFamily="18" charset="0"/>
              </a:rPr>
              <a:t>signals</a:t>
            </a:r>
            <a:endParaRPr lang="it-IT">
              <a:latin typeface="Book Antiqua" panose="02040602050305030304" pitchFamily="18" charset="0"/>
            </a:endParaRPr>
          </a:p>
          <a:p>
            <a:pPr marL="285750" indent="-285750">
              <a:buFont typeface="Arial" panose="020B0604020202020204" pitchFamily="34" charset="0"/>
              <a:buChar char="•"/>
            </a:pPr>
            <a:r>
              <a:rPr lang="it-IT">
                <a:latin typeface="Book Antiqua" panose="02040602050305030304" pitchFamily="18" charset="0"/>
              </a:rPr>
              <a:t>min, </a:t>
            </a:r>
            <a:r>
              <a:rPr lang="it-IT" err="1">
                <a:latin typeface="Book Antiqua" panose="02040602050305030304" pitchFamily="18" charset="0"/>
              </a:rPr>
              <a:t>mean</a:t>
            </a:r>
            <a:r>
              <a:rPr lang="it-IT">
                <a:latin typeface="Book Antiqua" panose="02040602050305030304" pitchFamily="18" charset="0"/>
              </a:rPr>
              <a:t>-min and </a:t>
            </a:r>
            <a:r>
              <a:rPr lang="it-IT" err="1">
                <a:latin typeface="Book Antiqua" panose="02040602050305030304" pitchFamily="18" charset="0"/>
              </a:rPr>
              <a:t>median</a:t>
            </a:r>
            <a:r>
              <a:rPr lang="it-IT">
                <a:latin typeface="Book Antiqua" panose="02040602050305030304" pitchFamily="18" charset="0"/>
              </a:rPr>
              <a:t> -&gt; </a:t>
            </a:r>
            <a:r>
              <a:rPr lang="it-IT" err="1">
                <a:latin typeface="Book Antiqua" panose="02040602050305030304" pitchFamily="18" charset="0"/>
              </a:rPr>
              <a:t>most</a:t>
            </a:r>
            <a:r>
              <a:rPr lang="it-IT">
                <a:latin typeface="Book Antiqua" panose="02040602050305030304" pitchFamily="18" charset="0"/>
              </a:rPr>
              <a:t> </a:t>
            </a:r>
            <a:r>
              <a:rPr lang="it-IT" err="1">
                <a:latin typeface="Book Antiqua" panose="02040602050305030304" pitchFamily="18" charset="0"/>
              </a:rPr>
              <a:t>important</a:t>
            </a:r>
            <a:r>
              <a:rPr lang="it-IT">
                <a:latin typeface="Book Antiqua" panose="02040602050305030304" pitchFamily="18" charset="0"/>
              </a:rPr>
              <a:t> features</a:t>
            </a:r>
          </a:p>
        </p:txBody>
      </p:sp>
    </p:spTree>
    <p:extLst>
      <p:ext uri="{BB962C8B-B14F-4D97-AF65-F5344CB8AC3E}">
        <p14:creationId xmlns:p14="http://schemas.microsoft.com/office/powerpoint/2010/main" val="15916079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egnaposto contenuto 2">
            <a:extLst>
              <a:ext uri="{FF2B5EF4-FFF2-40B4-BE49-F238E27FC236}">
                <a16:creationId xmlns:a16="http://schemas.microsoft.com/office/drawing/2014/main" id="{BD090954-6D33-4713-80A5-ABA5B10C50A5}"/>
              </a:ext>
            </a:extLst>
          </p:cNvPr>
          <p:cNvSpPr txBox="1">
            <a:spLocks/>
          </p:cNvSpPr>
          <p:nvPr/>
        </p:nvSpPr>
        <p:spPr>
          <a:xfrm>
            <a:off x="128145" y="94326"/>
            <a:ext cx="8596668" cy="40018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400">
                <a:solidFill>
                  <a:schemeClr val="accent6">
                    <a:lumMod val="75000"/>
                  </a:schemeClr>
                </a:solidFill>
                <a:latin typeface="Book Antiqua" panose="02040602050305030304" pitchFamily="18" charset="0"/>
                <a:ea typeface="Yu Mincho Light" panose="020B0400000000000000" pitchFamily="18" charset="-128"/>
              </a:rPr>
              <a:t>Driver Distraction </a:t>
            </a:r>
            <a:r>
              <a:rPr lang="en-US" sz="1200">
                <a:solidFill>
                  <a:schemeClr val="accent6">
                    <a:lumMod val="75000"/>
                  </a:schemeClr>
                </a:solidFill>
                <a:latin typeface="Book Antiqua" panose="02040602050305030304" pitchFamily="18" charset="0"/>
                <a:ea typeface="Yu Mincho Light" panose="02020300000000000000" pitchFamily="18" charset="-128"/>
              </a:rPr>
              <a:t>Recognition</a:t>
            </a:r>
            <a:r>
              <a:rPr lang="en-US" sz="1400">
                <a:solidFill>
                  <a:schemeClr val="accent6">
                    <a:lumMod val="75000"/>
                  </a:schemeClr>
                </a:solidFill>
                <a:latin typeface="Book Antiqua" panose="02040602050305030304" pitchFamily="18" charset="0"/>
                <a:ea typeface="Yu Mincho Light" panose="020B0400000000000000" pitchFamily="18" charset="-128"/>
              </a:rPr>
              <a:t> Based on Smartphone Sensor Data</a:t>
            </a:r>
          </a:p>
          <a:p>
            <a:pPr marL="0" indent="0">
              <a:buNone/>
            </a:pPr>
            <a:endParaRPr lang="en-US" sz="1400">
              <a:solidFill>
                <a:schemeClr val="accent6">
                  <a:lumMod val="75000"/>
                </a:schemeClr>
              </a:solidFill>
              <a:latin typeface="Book Antiqua" panose="02040602050305030304" pitchFamily="18" charset="0"/>
              <a:ea typeface="Yu Mincho Light" panose="020B0400000000000000" pitchFamily="18" charset="-128"/>
            </a:endParaRPr>
          </a:p>
          <a:p>
            <a:endParaRPr lang="it-IT" sz="1400">
              <a:solidFill>
                <a:schemeClr val="accent6">
                  <a:lumMod val="75000"/>
                </a:schemeClr>
              </a:solidFill>
              <a:latin typeface="Book Antiqua" panose="02040602050305030304" pitchFamily="18" charset="0"/>
              <a:ea typeface="Yu Mincho Light" panose="020B0400000000000000" pitchFamily="18" charset="-128"/>
            </a:endParaRPr>
          </a:p>
        </p:txBody>
      </p:sp>
      <p:sp>
        <p:nvSpPr>
          <p:cNvPr id="41" name="Titolo 30">
            <a:extLst>
              <a:ext uri="{FF2B5EF4-FFF2-40B4-BE49-F238E27FC236}">
                <a16:creationId xmlns:a16="http://schemas.microsoft.com/office/drawing/2014/main" id="{321F4DE8-A13E-45E7-9B72-A4675D2DEBE2}"/>
              </a:ext>
            </a:extLst>
          </p:cNvPr>
          <p:cNvSpPr>
            <a:spLocks noGrp="1"/>
          </p:cNvSpPr>
          <p:nvPr>
            <p:ph type="title"/>
          </p:nvPr>
        </p:nvSpPr>
        <p:spPr>
          <a:xfrm>
            <a:off x="507030" y="449901"/>
            <a:ext cx="10515600" cy="925849"/>
          </a:xfrm>
        </p:spPr>
        <p:txBody>
          <a:bodyPr>
            <a:normAutofit/>
          </a:bodyPr>
          <a:lstStyle/>
          <a:p>
            <a:r>
              <a:rPr lang="it-IT" sz="4000" err="1">
                <a:latin typeface="Book Antiqua" panose="02040602050305030304" pitchFamily="18" charset="0"/>
              </a:rPr>
              <a:t>Conclusions</a:t>
            </a:r>
            <a:endParaRPr lang="it-IT" sz="4000">
              <a:latin typeface="Book Antiqua" panose="02040602050305030304" pitchFamily="18" charset="0"/>
            </a:endParaRPr>
          </a:p>
        </p:txBody>
      </p:sp>
      <p:sp>
        <p:nvSpPr>
          <p:cNvPr id="4" name="CasellaDiTesto 3">
            <a:extLst>
              <a:ext uri="{FF2B5EF4-FFF2-40B4-BE49-F238E27FC236}">
                <a16:creationId xmlns:a16="http://schemas.microsoft.com/office/drawing/2014/main" id="{EE6770A9-E5B0-42AF-B976-7BA6856198EC}"/>
              </a:ext>
            </a:extLst>
          </p:cNvPr>
          <p:cNvSpPr txBox="1"/>
          <p:nvPr/>
        </p:nvSpPr>
        <p:spPr>
          <a:xfrm>
            <a:off x="928254" y="2001648"/>
            <a:ext cx="10515600" cy="3477875"/>
          </a:xfrm>
          <a:prstGeom prst="rect">
            <a:avLst/>
          </a:prstGeom>
          <a:noFill/>
        </p:spPr>
        <p:txBody>
          <a:bodyPr wrap="square" rtlCol="0">
            <a:spAutoFit/>
          </a:bodyPr>
          <a:lstStyle/>
          <a:p>
            <a:pPr marL="285750" indent="-285750" algn="just">
              <a:buFont typeface="Arial" panose="020B0604020202020204" pitchFamily="34" charset="0"/>
              <a:buChar char="•"/>
            </a:pPr>
            <a:r>
              <a:rPr lang="it-IT" sz="2200">
                <a:latin typeface="Book Antiqua" panose="02040602050305030304" pitchFamily="18" charset="0"/>
              </a:rPr>
              <a:t>Driver cognitive </a:t>
            </a:r>
            <a:r>
              <a:rPr lang="it-IT" sz="2200" err="1">
                <a:latin typeface="Book Antiqua" panose="02040602050305030304" pitchFamily="18" charset="0"/>
              </a:rPr>
              <a:t>distraction</a:t>
            </a:r>
            <a:r>
              <a:rPr lang="it-IT" sz="2200">
                <a:latin typeface="Book Antiqua" panose="02040602050305030304" pitchFamily="18" charset="0"/>
              </a:rPr>
              <a:t> </a:t>
            </a:r>
            <a:r>
              <a:rPr lang="it-IT" sz="2200" err="1">
                <a:latin typeface="Book Antiqua" panose="02040602050305030304" pitchFamily="18" charset="0"/>
              </a:rPr>
              <a:t>recognition</a:t>
            </a:r>
            <a:r>
              <a:rPr lang="it-IT" sz="2200">
                <a:latin typeface="Book Antiqua" panose="02040602050305030304" pitchFamily="18" charset="0"/>
              </a:rPr>
              <a:t> systems </a:t>
            </a:r>
            <a:r>
              <a:rPr lang="it-IT" sz="2200" err="1">
                <a:latin typeface="Book Antiqua" panose="02040602050305030304" pitchFamily="18" charset="0"/>
              </a:rPr>
              <a:t>relying</a:t>
            </a:r>
            <a:r>
              <a:rPr lang="it-IT" sz="2200">
                <a:latin typeface="Book Antiqua" panose="02040602050305030304" pitchFamily="18" charset="0"/>
              </a:rPr>
              <a:t> </a:t>
            </a:r>
            <a:r>
              <a:rPr lang="it-IT" sz="2200" err="1">
                <a:latin typeface="Book Antiqua" panose="02040602050305030304" pitchFamily="18" charset="0"/>
              </a:rPr>
              <a:t>only</a:t>
            </a:r>
            <a:r>
              <a:rPr lang="it-IT" sz="2200">
                <a:latin typeface="Book Antiqua" panose="02040602050305030304" pitchFamily="18" charset="0"/>
              </a:rPr>
              <a:t> on the mobile phone </a:t>
            </a:r>
            <a:r>
              <a:rPr lang="it-IT" sz="2200" err="1">
                <a:latin typeface="Book Antiqua" panose="02040602050305030304" pitchFamily="18" charset="0"/>
              </a:rPr>
              <a:t>was</a:t>
            </a:r>
            <a:r>
              <a:rPr lang="it-IT" sz="2200">
                <a:latin typeface="Book Antiqua" panose="02040602050305030304" pitchFamily="18" charset="0"/>
              </a:rPr>
              <a:t> </a:t>
            </a:r>
            <a:r>
              <a:rPr lang="it-IT" sz="2200" err="1">
                <a:latin typeface="Book Antiqua" panose="02040602050305030304" pitchFamily="18" charset="0"/>
              </a:rPr>
              <a:t>developed</a:t>
            </a:r>
            <a:r>
              <a:rPr lang="it-IT" sz="2200">
                <a:latin typeface="Book Antiqua" panose="02040602050305030304" pitchFamily="18" charset="0"/>
              </a:rPr>
              <a:t>, </a:t>
            </a:r>
            <a:r>
              <a:rPr lang="it-IT" sz="2200" err="1">
                <a:latin typeface="Book Antiqua" panose="02040602050305030304" pitchFamily="18" charset="0"/>
              </a:rPr>
              <a:t>which</a:t>
            </a:r>
            <a:r>
              <a:rPr lang="it-IT" sz="2200">
                <a:latin typeface="Book Antiqua" panose="02040602050305030304" pitchFamily="18" charset="0"/>
              </a:rPr>
              <a:t> do </a:t>
            </a:r>
            <a:r>
              <a:rPr lang="it-IT" sz="2200" err="1">
                <a:latin typeface="Book Antiqua" panose="02040602050305030304" pitchFamily="18" charset="0"/>
              </a:rPr>
              <a:t>not</a:t>
            </a:r>
            <a:r>
              <a:rPr lang="it-IT" sz="2200">
                <a:latin typeface="Book Antiqua" panose="02040602050305030304" pitchFamily="18" charset="0"/>
              </a:rPr>
              <a:t> </a:t>
            </a:r>
            <a:r>
              <a:rPr lang="it-IT" sz="2200" err="1">
                <a:latin typeface="Book Antiqua" panose="02040602050305030304" pitchFamily="18" charset="0"/>
              </a:rPr>
              <a:t>require</a:t>
            </a:r>
            <a:r>
              <a:rPr lang="it-IT" sz="2200">
                <a:latin typeface="Book Antiqua" panose="02040602050305030304" pitchFamily="18" charset="0"/>
              </a:rPr>
              <a:t> </a:t>
            </a:r>
            <a:r>
              <a:rPr lang="it-IT" sz="2200" err="1">
                <a:latin typeface="Book Antiqua" panose="02040602050305030304" pitchFamily="18" charset="0"/>
              </a:rPr>
              <a:t>viewing</a:t>
            </a:r>
            <a:r>
              <a:rPr lang="it-IT" sz="2200">
                <a:latin typeface="Book Antiqua" panose="02040602050305030304" pitchFamily="18" charset="0"/>
              </a:rPr>
              <a:t> the driver or </a:t>
            </a:r>
            <a:r>
              <a:rPr lang="it-IT" sz="2200" err="1">
                <a:latin typeface="Book Antiqua" panose="02040602050305030304" pitchFamily="18" charset="0"/>
              </a:rPr>
              <a:t>knowing</a:t>
            </a:r>
            <a:r>
              <a:rPr lang="it-IT" sz="2200">
                <a:latin typeface="Book Antiqua" panose="02040602050305030304" pitchFamily="18" charset="0"/>
              </a:rPr>
              <a:t> the driver or the </a:t>
            </a:r>
            <a:r>
              <a:rPr lang="it-IT" sz="2200" err="1">
                <a:latin typeface="Book Antiqua" panose="02040602050305030304" pitchFamily="18" charset="0"/>
              </a:rPr>
              <a:t>outside</a:t>
            </a:r>
            <a:r>
              <a:rPr lang="it-IT" sz="2200">
                <a:latin typeface="Book Antiqua" panose="02040602050305030304" pitchFamily="18" charset="0"/>
              </a:rPr>
              <a:t> </a:t>
            </a:r>
            <a:r>
              <a:rPr lang="it-IT" sz="2200" err="1">
                <a:latin typeface="Book Antiqua" panose="02040602050305030304" pitchFamily="18" charset="0"/>
              </a:rPr>
              <a:t>conditions</a:t>
            </a:r>
            <a:r>
              <a:rPr lang="it-IT" sz="2200">
                <a:latin typeface="Book Antiqua" panose="02040602050305030304" pitchFamily="18" charset="0"/>
              </a:rPr>
              <a:t>.</a:t>
            </a:r>
          </a:p>
          <a:p>
            <a:pPr algn="just"/>
            <a:endParaRPr lang="it-IT" sz="2200">
              <a:latin typeface="Book Antiqua" panose="02040602050305030304" pitchFamily="18" charset="0"/>
            </a:endParaRPr>
          </a:p>
          <a:p>
            <a:pPr algn="just"/>
            <a:endParaRPr lang="it-IT" sz="2200">
              <a:latin typeface="Book Antiqua" panose="02040602050305030304" pitchFamily="18" charset="0"/>
            </a:endParaRPr>
          </a:p>
          <a:p>
            <a:pPr marL="285750" indent="-285750" algn="just">
              <a:buFont typeface="Arial" panose="020B0604020202020204" pitchFamily="34" charset="0"/>
              <a:buChar char="•"/>
            </a:pPr>
            <a:r>
              <a:rPr lang="it-IT" sz="2200">
                <a:latin typeface="Book Antiqua" panose="02040602050305030304" pitchFamily="18" charset="0"/>
              </a:rPr>
              <a:t>Do </a:t>
            </a:r>
            <a:r>
              <a:rPr lang="it-IT" sz="2200" err="1">
                <a:latin typeface="Book Antiqua" panose="02040602050305030304" pitchFamily="18" charset="0"/>
              </a:rPr>
              <a:t>not</a:t>
            </a:r>
            <a:r>
              <a:rPr lang="it-IT" sz="2200">
                <a:latin typeface="Book Antiqua" panose="02040602050305030304" pitchFamily="18" charset="0"/>
              </a:rPr>
              <a:t> </a:t>
            </a:r>
            <a:r>
              <a:rPr lang="it-IT" sz="2200" err="1">
                <a:latin typeface="Book Antiqua" panose="02040602050305030304" pitchFamily="18" charset="0"/>
              </a:rPr>
              <a:t>need</a:t>
            </a:r>
            <a:r>
              <a:rPr lang="it-IT" sz="2200">
                <a:latin typeface="Book Antiqua" panose="02040602050305030304" pitchFamily="18" charset="0"/>
              </a:rPr>
              <a:t> to </a:t>
            </a:r>
            <a:r>
              <a:rPr lang="it-IT" sz="2200" err="1">
                <a:latin typeface="Book Antiqua" panose="02040602050305030304" pitchFamily="18" charset="0"/>
              </a:rPr>
              <a:t>perform</a:t>
            </a:r>
            <a:r>
              <a:rPr lang="it-IT" sz="2200">
                <a:latin typeface="Book Antiqua" panose="02040602050305030304" pitchFamily="18" charset="0"/>
              </a:rPr>
              <a:t> </a:t>
            </a:r>
            <a:r>
              <a:rPr lang="it-IT" sz="2200" err="1">
                <a:latin typeface="Book Antiqua" panose="02040602050305030304" pitchFamily="18" charset="0"/>
              </a:rPr>
              <a:t>maneuver</a:t>
            </a:r>
            <a:r>
              <a:rPr lang="it-IT" sz="2200">
                <a:latin typeface="Book Antiqua" panose="02040602050305030304" pitchFamily="18" charset="0"/>
              </a:rPr>
              <a:t> </a:t>
            </a:r>
            <a:r>
              <a:rPr lang="it-IT" sz="2200" err="1">
                <a:latin typeface="Book Antiqua" panose="02040602050305030304" pitchFamily="18" charset="0"/>
              </a:rPr>
              <a:t>detection</a:t>
            </a:r>
            <a:r>
              <a:rPr lang="it-IT" sz="2200">
                <a:latin typeface="Book Antiqua" panose="02040602050305030304" pitchFamily="18" charset="0"/>
              </a:rPr>
              <a:t>, </a:t>
            </a:r>
            <a:r>
              <a:rPr lang="it-IT" sz="2200" err="1">
                <a:latin typeface="Book Antiqua" panose="02040602050305030304" pitchFamily="18" charset="0"/>
              </a:rPr>
              <a:t>but</a:t>
            </a:r>
            <a:r>
              <a:rPr lang="it-IT" sz="2200">
                <a:latin typeface="Book Antiqua" panose="02040602050305030304" pitchFamily="18" charset="0"/>
              </a:rPr>
              <a:t> performance </a:t>
            </a:r>
            <a:r>
              <a:rPr lang="it-IT" sz="2200" err="1">
                <a:latin typeface="Book Antiqua" panose="02040602050305030304" pitchFamily="18" charset="0"/>
              </a:rPr>
              <a:t>is</a:t>
            </a:r>
            <a:r>
              <a:rPr lang="it-IT" sz="2200">
                <a:latin typeface="Book Antiqua" panose="02040602050305030304" pitchFamily="18" charset="0"/>
              </a:rPr>
              <a:t> </a:t>
            </a:r>
            <a:r>
              <a:rPr lang="it-IT" sz="2200" err="1">
                <a:latin typeface="Book Antiqua" panose="02040602050305030304" pitchFamily="18" charset="0"/>
              </a:rPr>
              <a:t>improved</a:t>
            </a:r>
            <a:r>
              <a:rPr lang="it-IT" sz="2200">
                <a:latin typeface="Book Antiqua" panose="02040602050305030304" pitchFamily="18" charset="0"/>
              </a:rPr>
              <a:t> </a:t>
            </a:r>
            <a:r>
              <a:rPr lang="it-IT" sz="2200" err="1">
                <a:latin typeface="Book Antiqua" panose="02040602050305030304" pitchFamily="18" charset="0"/>
              </a:rPr>
              <a:t>when</a:t>
            </a:r>
            <a:r>
              <a:rPr lang="it-IT" sz="2200">
                <a:latin typeface="Book Antiqua" panose="02040602050305030304" pitchFamily="18" charset="0"/>
              </a:rPr>
              <a:t> the driver </a:t>
            </a:r>
            <a:r>
              <a:rPr lang="it-IT" sz="2200" err="1">
                <a:latin typeface="Book Antiqua" panose="02040602050305030304" pitchFamily="18" charset="0"/>
              </a:rPr>
              <a:t>is</a:t>
            </a:r>
            <a:r>
              <a:rPr lang="it-IT" sz="2200">
                <a:latin typeface="Book Antiqua" panose="02040602050305030304" pitchFamily="18" charset="0"/>
              </a:rPr>
              <a:t> </a:t>
            </a:r>
            <a:r>
              <a:rPr lang="it-IT" sz="2200" err="1">
                <a:latin typeface="Book Antiqua" panose="02040602050305030304" pitchFamily="18" charset="0"/>
              </a:rPr>
              <a:t>performing</a:t>
            </a:r>
            <a:r>
              <a:rPr lang="it-IT" sz="2200">
                <a:latin typeface="Book Antiqua" panose="02040602050305030304" pitchFamily="18" charset="0"/>
              </a:rPr>
              <a:t> more </a:t>
            </a:r>
            <a:r>
              <a:rPr lang="it-IT" sz="2200" err="1">
                <a:latin typeface="Book Antiqua" panose="02040602050305030304" pitchFamily="18" charset="0"/>
              </a:rPr>
              <a:t>difficult</a:t>
            </a:r>
            <a:r>
              <a:rPr lang="it-IT" sz="2200">
                <a:latin typeface="Book Antiqua" panose="02040602050305030304" pitchFamily="18" charset="0"/>
              </a:rPr>
              <a:t> </a:t>
            </a:r>
            <a:r>
              <a:rPr lang="it-IT" sz="2200" err="1">
                <a:latin typeface="Book Antiqua" panose="02040602050305030304" pitchFamily="18" charset="0"/>
              </a:rPr>
              <a:t>maneuver</a:t>
            </a:r>
            <a:r>
              <a:rPr lang="it-IT" sz="2200">
                <a:latin typeface="Book Antiqua" panose="02040602050305030304" pitchFamily="18" charset="0"/>
              </a:rPr>
              <a:t>.</a:t>
            </a:r>
          </a:p>
          <a:p>
            <a:pPr marL="285750" indent="-285750" algn="just">
              <a:buFont typeface="Arial" panose="020B0604020202020204" pitchFamily="34" charset="0"/>
              <a:buChar char="•"/>
            </a:pPr>
            <a:endParaRPr lang="it-IT" sz="2200">
              <a:latin typeface="Book Antiqua" panose="02040602050305030304" pitchFamily="18" charset="0"/>
            </a:endParaRPr>
          </a:p>
          <a:p>
            <a:pPr algn="just"/>
            <a:endParaRPr lang="it-IT" sz="2200">
              <a:latin typeface="Book Antiqua" panose="02040602050305030304" pitchFamily="18" charset="0"/>
            </a:endParaRPr>
          </a:p>
          <a:p>
            <a:pPr marL="285750" indent="-285750" algn="just">
              <a:buFont typeface="Arial" panose="020B0604020202020204" pitchFamily="34" charset="0"/>
              <a:buChar char="•"/>
            </a:pPr>
            <a:r>
              <a:rPr lang="it-IT" sz="2200" err="1">
                <a:latin typeface="Book Antiqua" panose="02040602050305030304" pitchFamily="18" charset="0"/>
              </a:rPr>
              <a:t>Only</a:t>
            </a:r>
            <a:r>
              <a:rPr lang="it-IT" sz="2200">
                <a:latin typeface="Book Antiqua" panose="02040602050305030304" pitchFamily="18" charset="0"/>
              </a:rPr>
              <a:t> one cognitive </a:t>
            </a:r>
            <a:r>
              <a:rPr lang="it-IT" sz="2200" err="1">
                <a:latin typeface="Book Antiqua" panose="02040602050305030304" pitchFamily="18" charset="0"/>
              </a:rPr>
              <a:t>distraction</a:t>
            </a:r>
            <a:r>
              <a:rPr lang="it-IT" sz="2200">
                <a:latin typeface="Book Antiqua" panose="02040602050305030304" pitchFamily="18" charset="0"/>
              </a:rPr>
              <a:t> </a:t>
            </a:r>
            <a:r>
              <a:rPr lang="it-IT" sz="2200" err="1">
                <a:latin typeface="Book Antiqua" panose="02040602050305030304" pitchFamily="18" charset="0"/>
              </a:rPr>
              <a:t>is</a:t>
            </a:r>
            <a:r>
              <a:rPr lang="it-IT" sz="2200">
                <a:latin typeface="Book Antiqua" panose="02040602050305030304" pitchFamily="18" charset="0"/>
              </a:rPr>
              <a:t> </a:t>
            </a:r>
            <a:r>
              <a:rPr lang="it-IT" sz="2200" err="1">
                <a:latin typeface="Book Antiqua" panose="02040602050305030304" pitchFamily="18" charset="0"/>
              </a:rPr>
              <a:t>tested</a:t>
            </a:r>
            <a:r>
              <a:rPr lang="it-IT" sz="2200">
                <a:latin typeface="Book Antiqua" panose="02040602050305030304" pitchFamily="18" charset="0"/>
              </a:rPr>
              <a:t> by </a:t>
            </a:r>
            <a:r>
              <a:rPr lang="it-IT" sz="2200" err="1">
                <a:latin typeface="Book Antiqua" panose="02040602050305030304" pitchFamily="18" charset="0"/>
              </a:rPr>
              <a:t>talking</a:t>
            </a:r>
            <a:r>
              <a:rPr lang="it-IT" sz="2200">
                <a:latin typeface="Book Antiqua" panose="02040602050305030304" pitchFamily="18" charset="0"/>
              </a:rPr>
              <a:t> to the </a:t>
            </a:r>
            <a:r>
              <a:rPr lang="it-IT" sz="2200" err="1">
                <a:latin typeface="Book Antiqua" panose="02040602050305030304" pitchFamily="18" charset="0"/>
              </a:rPr>
              <a:t>passenger</a:t>
            </a:r>
            <a:r>
              <a:rPr lang="it-IT" sz="2200">
                <a:latin typeface="Book Antiqua" panose="02040602050305030304" pitchFamily="18" charset="0"/>
              </a:rPr>
              <a:t> </a:t>
            </a:r>
            <a:r>
              <a:rPr lang="it-IT" sz="2200" err="1">
                <a:latin typeface="Book Antiqua" panose="02040602050305030304" pitchFamily="18" charset="0"/>
              </a:rPr>
              <a:t>while</a:t>
            </a:r>
            <a:r>
              <a:rPr lang="it-IT" sz="2200">
                <a:latin typeface="Book Antiqua" panose="02040602050305030304" pitchFamily="18" charset="0"/>
              </a:rPr>
              <a:t> </a:t>
            </a:r>
            <a:r>
              <a:rPr lang="it-IT" sz="2200" err="1">
                <a:latin typeface="Book Antiqua" panose="02040602050305030304" pitchFamily="18" charset="0"/>
              </a:rPr>
              <a:t>driving</a:t>
            </a:r>
            <a:r>
              <a:rPr lang="it-IT" sz="2200">
                <a:latin typeface="Book Antiqua" panose="02040602050305030304" pitchFamily="18" charset="0"/>
              </a:rPr>
              <a:t>.</a:t>
            </a:r>
          </a:p>
        </p:txBody>
      </p:sp>
    </p:spTree>
    <p:extLst>
      <p:ext uri="{BB962C8B-B14F-4D97-AF65-F5344CB8AC3E}">
        <p14:creationId xmlns:p14="http://schemas.microsoft.com/office/powerpoint/2010/main" val="1797810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242468E7-FB3D-4CCB-A476-A0691DDE675D}"/>
              </a:ext>
            </a:extLst>
          </p:cNvPr>
          <p:cNvSpPr>
            <a:spLocks noGrp="1"/>
          </p:cNvSpPr>
          <p:nvPr>
            <p:ph idx="1"/>
          </p:nvPr>
        </p:nvSpPr>
        <p:spPr>
          <a:xfrm>
            <a:off x="838200" y="1805322"/>
            <a:ext cx="10515600" cy="2228198"/>
          </a:xfrm>
        </p:spPr>
        <p:txBody>
          <a:bodyPr>
            <a:normAutofit/>
          </a:bodyPr>
          <a:lstStyle/>
          <a:p>
            <a:pPr marL="0" indent="0" algn="ctr">
              <a:buNone/>
            </a:pPr>
            <a:r>
              <a:rPr lang="it-IT" sz="7200">
                <a:latin typeface="Book Antiqua" panose="02040602050305030304" pitchFamily="18" charset="0"/>
              </a:rPr>
              <a:t>THANK YOU FOR </a:t>
            </a:r>
          </a:p>
          <a:p>
            <a:pPr marL="0" indent="0" algn="ctr">
              <a:buNone/>
            </a:pPr>
            <a:r>
              <a:rPr lang="it-IT" sz="7200">
                <a:latin typeface="Book Antiqua" panose="02040602050305030304" pitchFamily="18" charset="0"/>
              </a:rPr>
              <a:t>THE ATTENTION</a:t>
            </a:r>
          </a:p>
          <a:p>
            <a:pPr marL="0" indent="0" algn="ctr">
              <a:buNone/>
            </a:pPr>
            <a:endParaRPr lang="it-IT" sz="7200">
              <a:latin typeface="Book Antiqua" panose="02040602050305030304" pitchFamily="18" charset="0"/>
            </a:endParaRPr>
          </a:p>
        </p:txBody>
      </p:sp>
      <p:sp>
        <p:nvSpPr>
          <p:cNvPr id="4" name="Segnaposto contenuto 2">
            <a:extLst>
              <a:ext uri="{FF2B5EF4-FFF2-40B4-BE49-F238E27FC236}">
                <a16:creationId xmlns:a16="http://schemas.microsoft.com/office/drawing/2014/main" id="{CF785F87-A926-43BC-92AD-8A4A64AF2234}"/>
              </a:ext>
            </a:extLst>
          </p:cNvPr>
          <p:cNvSpPr txBox="1">
            <a:spLocks/>
          </p:cNvSpPr>
          <p:nvPr/>
        </p:nvSpPr>
        <p:spPr>
          <a:xfrm>
            <a:off x="838200" y="4653280"/>
            <a:ext cx="10515600" cy="711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it-IT" err="1">
                <a:latin typeface="Book Antiqua" panose="02040602050305030304" pitchFamily="18" charset="0"/>
              </a:rPr>
              <a:t>Any</a:t>
            </a:r>
            <a:r>
              <a:rPr lang="it-IT">
                <a:latin typeface="Book Antiqua" panose="02040602050305030304" pitchFamily="18" charset="0"/>
              </a:rPr>
              <a:t> </a:t>
            </a:r>
            <a:r>
              <a:rPr lang="it-IT" err="1">
                <a:latin typeface="Book Antiqua" panose="02040602050305030304" pitchFamily="18" charset="0"/>
              </a:rPr>
              <a:t>questions</a:t>
            </a:r>
            <a:r>
              <a:rPr lang="it-IT">
                <a:latin typeface="Book Antiqua" panose="02040602050305030304" pitchFamily="18" charset="0"/>
              </a:rPr>
              <a:t>?</a:t>
            </a:r>
          </a:p>
        </p:txBody>
      </p:sp>
    </p:spTree>
    <p:extLst>
      <p:ext uri="{BB962C8B-B14F-4D97-AF65-F5344CB8AC3E}">
        <p14:creationId xmlns:p14="http://schemas.microsoft.com/office/powerpoint/2010/main" val="278462474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600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1"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1"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Segnaposto contenuto 2">
            <a:extLst>
              <a:ext uri="{FF2B5EF4-FFF2-40B4-BE49-F238E27FC236}">
                <a16:creationId xmlns:a16="http://schemas.microsoft.com/office/drawing/2014/main" id="{244E15DE-B29C-41D2-9F0F-3A844BD3480E}"/>
              </a:ext>
            </a:extLst>
          </p:cNvPr>
          <p:cNvGraphicFramePr>
            <a:graphicFrameLocks noGrp="1"/>
          </p:cNvGraphicFramePr>
          <p:nvPr>
            <p:ph idx="1"/>
            <p:extLst>
              <p:ext uri="{D42A27DB-BD31-4B8C-83A1-F6EECF244321}">
                <p14:modId xmlns:p14="http://schemas.microsoft.com/office/powerpoint/2010/main" val="539228067"/>
              </p:ext>
            </p:extLst>
          </p:nvPr>
        </p:nvGraphicFramePr>
        <p:xfrm>
          <a:off x="2760740" y="1584960"/>
          <a:ext cx="6670520" cy="46940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Segnaposto contenuto 2">
            <a:extLst>
              <a:ext uri="{FF2B5EF4-FFF2-40B4-BE49-F238E27FC236}">
                <a16:creationId xmlns:a16="http://schemas.microsoft.com/office/drawing/2014/main" id="{23C1DF3B-E7EA-47F1-B454-D41B4F28D565}"/>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
        <p:nvSpPr>
          <p:cNvPr id="22" name="Titolo 30">
            <a:extLst>
              <a:ext uri="{FF2B5EF4-FFF2-40B4-BE49-F238E27FC236}">
                <a16:creationId xmlns:a16="http://schemas.microsoft.com/office/drawing/2014/main" id="{40334ED3-AE5B-44C4-951D-59BF53FC7801}"/>
              </a:ext>
            </a:extLst>
          </p:cNvPr>
          <p:cNvSpPr txBox="1">
            <a:spLocks/>
          </p:cNvSpPr>
          <p:nvPr/>
        </p:nvSpPr>
        <p:spPr>
          <a:xfrm>
            <a:off x="507030" y="494506"/>
            <a:ext cx="7021530" cy="925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err="1">
                <a:latin typeface="Book Antiqua" panose="02040602050305030304" pitchFamily="18" charset="0"/>
              </a:rPr>
              <a:t>Introduction</a:t>
            </a:r>
            <a:r>
              <a:rPr lang="it-IT" sz="4000">
                <a:latin typeface="Book Antiqua" panose="02040602050305030304" pitchFamily="18" charset="0"/>
              </a:rPr>
              <a:t> and </a:t>
            </a:r>
            <a:r>
              <a:rPr lang="it-IT" sz="4000" err="1">
                <a:latin typeface="Book Antiqua" panose="02040602050305030304" pitchFamily="18" charset="0"/>
              </a:rPr>
              <a:t>motivation</a:t>
            </a:r>
            <a:endParaRPr lang="it-IT" sz="4000">
              <a:latin typeface="Book Antiqua" panose="02040602050305030304" pitchFamily="18" charset="0"/>
            </a:endParaRPr>
          </a:p>
        </p:txBody>
      </p:sp>
    </p:spTree>
    <p:extLst>
      <p:ext uri="{BB962C8B-B14F-4D97-AF65-F5344CB8AC3E}">
        <p14:creationId xmlns:p14="http://schemas.microsoft.com/office/powerpoint/2010/main" val="27795507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 name="Segnaposto contenuto 2">
            <a:extLst>
              <a:ext uri="{FF2B5EF4-FFF2-40B4-BE49-F238E27FC236}">
                <a16:creationId xmlns:a16="http://schemas.microsoft.com/office/drawing/2014/main" id="{A69082C8-E699-8FA8-D702-03F6B7759BA5}"/>
              </a:ext>
            </a:extLst>
          </p:cNvPr>
          <p:cNvGraphicFramePr>
            <a:graphicFrameLocks noGrp="1"/>
          </p:cNvGraphicFramePr>
          <p:nvPr>
            <p:ph idx="1"/>
            <p:extLst>
              <p:ext uri="{D42A27DB-BD31-4B8C-83A1-F6EECF244321}">
                <p14:modId xmlns:p14="http://schemas.microsoft.com/office/powerpoint/2010/main" val="263264496"/>
              </p:ext>
            </p:extLst>
          </p:nvPr>
        </p:nvGraphicFramePr>
        <p:xfrm>
          <a:off x="663291" y="1570958"/>
          <a:ext cx="11261658" cy="47852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Titolo 30">
            <a:extLst>
              <a:ext uri="{FF2B5EF4-FFF2-40B4-BE49-F238E27FC236}">
                <a16:creationId xmlns:a16="http://schemas.microsoft.com/office/drawing/2014/main" id="{BF17AB88-56BA-42EB-981A-E58FC5656BE8}"/>
              </a:ext>
            </a:extLst>
          </p:cNvPr>
          <p:cNvSpPr txBox="1">
            <a:spLocks/>
          </p:cNvSpPr>
          <p:nvPr/>
        </p:nvSpPr>
        <p:spPr>
          <a:xfrm>
            <a:off x="507030" y="494506"/>
            <a:ext cx="10515600" cy="9258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a:latin typeface="Book Antiqua" panose="02040602050305030304" pitchFamily="18" charset="0"/>
              </a:rPr>
              <a:t>Background</a:t>
            </a:r>
          </a:p>
        </p:txBody>
      </p:sp>
      <p:sp>
        <p:nvSpPr>
          <p:cNvPr id="12" name="Segnaposto contenuto 2">
            <a:extLst>
              <a:ext uri="{FF2B5EF4-FFF2-40B4-BE49-F238E27FC236}">
                <a16:creationId xmlns:a16="http://schemas.microsoft.com/office/drawing/2014/main" id="{4A4B0A23-3F1B-4CBB-BA95-37B0400FDADB}"/>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
        <p:nvSpPr>
          <p:cNvPr id="5" name="Rettangolo 4">
            <a:extLst>
              <a:ext uri="{FF2B5EF4-FFF2-40B4-BE49-F238E27FC236}">
                <a16:creationId xmlns:a16="http://schemas.microsoft.com/office/drawing/2014/main" id="{F66D8A4E-0E39-4823-BE97-187573881378}"/>
              </a:ext>
            </a:extLst>
          </p:cNvPr>
          <p:cNvSpPr/>
          <p:nvPr/>
        </p:nvSpPr>
        <p:spPr>
          <a:xfrm>
            <a:off x="4776859" y="3390952"/>
            <a:ext cx="2301563" cy="1165609"/>
          </a:xfrm>
          <a:prstGeom prst="rect">
            <a:avLst/>
          </a:prstGeom>
          <a:noFill/>
          <a:ln w="9525" cap="flat" cmpd="sng" algn="ctr">
            <a:solidFill>
              <a:schemeClr val="accent5"/>
            </a:solidFill>
            <a:prstDash val="solid"/>
            <a:round/>
            <a:headEnd type="none" w="med" len="med"/>
            <a:tailEnd type="none" w="med" len="med"/>
          </a:ln>
          <a:effectLst>
            <a:glow rad="63500">
              <a:schemeClr val="accent3">
                <a:satMod val="175000"/>
                <a:alpha val="40000"/>
              </a:schemeClr>
            </a:glow>
          </a:effectLst>
        </p:spPr>
        <p:style>
          <a:lnRef idx="0">
            <a:scrgbClr r="0" g="0" b="0"/>
          </a:lnRef>
          <a:fillRef idx="0">
            <a:scrgbClr r="0" g="0" b="0"/>
          </a:fillRef>
          <a:effectRef idx="0">
            <a:scrgbClr r="0" g="0" b="0"/>
          </a:effectRef>
          <a:fontRef idx="minor">
            <a:schemeClr val="accent5"/>
          </a:fontRef>
        </p:style>
        <p:txBody>
          <a:bodyPr rtlCol="0" anchor="ctr"/>
          <a:lstStyle/>
          <a:p>
            <a:pPr algn="ctr"/>
            <a:endParaRPr lang="it-IT"/>
          </a:p>
        </p:txBody>
      </p:sp>
    </p:spTree>
    <p:extLst>
      <p:ext uri="{BB962C8B-B14F-4D97-AF65-F5344CB8AC3E}">
        <p14:creationId xmlns:p14="http://schemas.microsoft.com/office/powerpoint/2010/main" val="1357902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olo 30">
            <a:extLst>
              <a:ext uri="{FF2B5EF4-FFF2-40B4-BE49-F238E27FC236}">
                <a16:creationId xmlns:a16="http://schemas.microsoft.com/office/drawing/2014/main" id="{06B9A1BC-D1FA-4A4D-8D27-E8FC93CB95EC}"/>
              </a:ext>
            </a:extLst>
          </p:cNvPr>
          <p:cNvSpPr>
            <a:spLocks noGrp="1"/>
          </p:cNvSpPr>
          <p:nvPr>
            <p:ph type="title"/>
          </p:nvPr>
        </p:nvSpPr>
        <p:spPr>
          <a:xfrm>
            <a:off x="507030" y="494506"/>
            <a:ext cx="10515600" cy="925849"/>
          </a:xfrm>
        </p:spPr>
        <p:txBody>
          <a:bodyPr>
            <a:normAutofit/>
          </a:bodyPr>
          <a:lstStyle/>
          <a:p>
            <a:r>
              <a:rPr lang="it-IT" sz="4000">
                <a:latin typeface="Book Antiqua" panose="02040602050305030304" pitchFamily="18" charset="0"/>
              </a:rPr>
              <a:t>Driver </a:t>
            </a:r>
            <a:r>
              <a:rPr lang="it-IT" sz="4000" err="1">
                <a:latin typeface="Book Antiqua" panose="02040602050305030304" pitchFamily="18" charset="0"/>
              </a:rPr>
              <a:t>distraction</a:t>
            </a:r>
            <a:r>
              <a:rPr lang="it-IT" sz="4000">
                <a:latin typeface="Book Antiqua" panose="02040602050305030304" pitchFamily="18" charset="0"/>
              </a:rPr>
              <a:t> </a:t>
            </a:r>
            <a:r>
              <a:rPr lang="it-IT" sz="4000" err="1">
                <a:latin typeface="Book Antiqua" panose="02040602050305030304" pitchFamily="18" charset="0"/>
              </a:rPr>
              <a:t>evaluation</a:t>
            </a:r>
            <a:r>
              <a:rPr lang="it-IT" sz="4000">
                <a:latin typeface="Book Antiqua" panose="02040602050305030304" pitchFamily="18" charset="0"/>
              </a:rPr>
              <a:t> </a:t>
            </a:r>
            <a:r>
              <a:rPr lang="it-IT" sz="4000" err="1">
                <a:latin typeface="Book Antiqua" panose="02040602050305030304" pitchFamily="18" charset="0"/>
              </a:rPr>
              <a:t>methods</a:t>
            </a:r>
            <a:endParaRPr lang="it-IT" sz="4000">
              <a:latin typeface="Book Antiqua" panose="02040602050305030304" pitchFamily="18" charset="0"/>
            </a:endParaRPr>
          </a:p>
        </p:txBody>
      </p:sp>
      <p:pic>
        <p:nvPicPr>
          <p:cNvPr id="11" name="Immagine 10">
            <a:extLst>
              <a:ext uri="{FF2B5EF4-FFF2-40B4-BE49-F238E27FC236}">
                <a16:creationId xmlns:a16="http://schemas.microsoft.com/office/drawing/2014/main" id="{B647BCC9-6795-4977-B0C6-FF92100CD7CC}"/>
              </a:ext>
            </a:extLst>
          </p:cNvPr>
          <p:cNvPicPr>
            <a:picLocks noChangeAspect="1"/>
          </p:cNvPicPr>
          <p:nvPr/>
        </p:nvPicPr>
        <p:blipFill rotWithShape="1">
          <a:blip r:embed="rId3"/>
          <a:srcRect l="2385" t="-1" r="2010" b="235"/>
          <a:stretch/>
        </p:blipFill>
        <p:spPr>
          <a:xfrm>
            <a:off x="1014060" y="1521150"/>
            <a:ext cx="10295921" cy="4256082"/>
          </a:xfrm>
          <a:prstGeom prst="rect">
            <a:avLst/>
          </a:prstGeom>
        </p:spPr>
      </p:pic>
      <p:sp>
        <p:nvSpPr>
          <p:cNvPr id="2" name="CasellaDiTesto 1">
            <a:extLst>
              <a:ext uri="{FF2B5EF4-FFF2-40B4-BE49-F238E27FC236}">
                <a16:creationId xmlns:a16="http://schemas.microsoft.com/office/drawing/2014/main" id="{2350E514-D983-48DD-910A-542A3704DED9}"/>
              </a:ext>
            </a:extLst>
          </p:cNvPr>
          <p:cNvSpPr txBox="1"/>
          <p:nvPr/>
        </p:nvSpPr>
        <p:spPr>
          <a:xfrm>
            <a:off x="1536371" y="6006161"/>
            <a:ext cx="10169273" cy="369332"/>
          </a:xfrm>
          <a:prstGeom prst="rect">
            <a:avLst/>
          </a:prstGeom>
          <a:noFill/>
        </p:spPr>
        <p:txBody>
          <a:bodyPr wrap="square" rtlCol="0">
            <a:spAutoFit/>
          </a:bodyPr>
          <a:lstStyle/>
          <a:p>
            <a:r>
              <a:rPr lang="it-IT" err="1">
                <a:latin typeface="Book Antiqua" panose="02040602050305030304" pitchFamily="18" charset="0"/>
              </a:rPr>
              <a:t>Laboratory</a:t>
            </a:r>
            <a:r>
              <a:rPr lang="it-IT">
                <a:latin typeface="Book Antiqua" panose="02040602050305030304" pitchFamily="18" charset="0"/>
              </a:rPr>
              <a:t> </a:t>
            </a:r>
            <a:r>
              <a:rPr lang="it-IT" err="1">
                <a:latin typeface="Book Antiqua" panose="02040602050305030304" pitchFamily="18" charset="0"/>
              </a:rPr>
              <a:t>environment</a:t>
            </a:r>
            <a:r>
              <a:rPr lang="it-IT">
                <a:latin typeface="Book Antiqua" panose="02040602050305030304" pitchFamily="18" charset="0"/>
              </a:rPr>
              <a:t> </a:t>
            </a:r>
            <a:r>
              <a:rPr lang="it-IT" err="1">
                <a:latin typeface="Book Antiqua" panose="02040602050305030304" pitchFamily="18" charset="0"/>
              </a:rPr>
              <a:t>only</a:t>
            </a:r>
            <a:endParaRPr lang="it-IT">
              <a:latin typeface="Book Antiqua" panose="02040602050305030304" pitchFamily="18" charset="0"/>
            </a:endParaRPr>
          </a:p>
        </p:txBody>
      </p:sp>
      <p:sp>
        <p:nvSpPr>
          <p:cNvPr id="3" name="Ovale 2">
            <a:extLst>
              <a:ext uri="{FF2B5EF4-FFF2-40B4-BE49-F238E27FC236}">
                <a16:creationId xmlns:a16="http://schemas.microsoft.com/office/drawing/2014/main" id="{45374372-D238-4CAB-83F1-45D4978DA166}"/>
              </a:ext>
            </a:extLst>
          </p:cNvPr>
          <p:cNvSpPr/>
          <p:nvPr/>
        </p:nvSpPr>
        <p:spPr>
          <a:xfrm>
            <a:off x="1326660" y="6365063"/>
            <a:ext cx="209709" cy="203339"/>
          </a:xfrm>
          <a:prstGeom prst="ellipse">
            <a:avLst/>
          </a:prstGeom>
          <a:solidFill>
            <a:srgbClr val="E5DA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Ovale 13">
            <a:extLst>
              <a:ext uri="{FF2B5EF4-FFF2-40B4-BE49-F238E27FC236}">
                <a16:creationId xmlns:a16="http://schemas.microsoft.com/office/drawing/2014/main" id="{6F36BF71-1765-4EFD-BB1D-7CB29FBD6DA9}"/>
              </a:ext>
            </a:extLst>
          </p:cNvPr>
          <p:cNvSpPr/>
          <p:nvPr/>
        </p:nvSpPr>
        <p:spPr>
          <a:xfrm>
            <a:off x="1326661" y="6090706"/>
            <a:ext cx="209709" cy="203339"/>
          </a:xfrm>
          <a:prstGeom prst="ellipse">
            <a:avLst/>
          </a:prstGeom>
          <a:solidFill>
            <a:srgbClr val="3BE08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asellaDiTesto 15">
            <a:extLst>
              <a:ext uri="{FF2B5EF4-FFF2-40B4-BE49-F238E27FC236}">
                <a16:creationId xmlns:a16="http://schemas.microsoft.com/office/drawing/2014/main" id="{4ACF050F-7D51-4850-B0C3-EE8CCC26ECAE}"/>
              </a:ext>
            </a:extLst>
          </p:cNvPr>
          <p:cNvSpPr txBox="1"/>
          <p:nvPr/>
        </p:nvSpPr>
        <p:spPr>
          <a:xfrm>
            <a:off x="1536371" y="6294045"/>
            <a:ext cx="10169273" cy="369332"/>
          </a:xfrm>
          <a:prstGeom prst="rect">
            <a:avLst/>
          </a:prstGeom>
          <a:noFill/>
        </p:spPr>
        <p:txBody>
          <a:bodyPr wrap="square" rtlCol="0">
            <a:spAutoFit/>
          </a:bodyPr>
          <a:lstStyle/>
          <a:p>
            <a:pPr algn="l"/>
            <a:r>
              <a:rPr lang="en-US">
                <a:latin typeface="Book Antiqua" panose="02040602050305030304" pitchFamily="18" charset="0"/>
              </a:rPr>
              <a:t>Both laboratory and real driving conditions on public roads</a:t>
            </a:r>
            <a:endParaRPr lang="it-IT">
              <a:latin typeface="Book Antiqua" panose="02040602050305030304" pitchFamily="18" charset="0"/>
            </a:endParaRPr>
          </a:p>
        </p:txBody>
      </p:sp>
      <p:sp>
        <p:nvSpPr>
          <p:cNvPr id="21" name="Segnaposto contenuto 2">
            <a:extLst>
              <a:ext uri="{FF2B5EF4-FFF2-40B4-BE49-F238E27FC236}">
                <a16:creationId xmlns:a16="http://schemas.microsoft.com/office/drawing/2014/main" id="{520F0C48-B97A-49EA-8AEB-3495CBA5FDDB}"/>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Tree>
    <p:extLst>
      <p:ext uri="{BB962C8B-B14F-4D97-AF65-F5344CB8AC3E}">
        <p14:creationId xmlns:p14="http://schemas.microsoft.com/office/powerpoint/2010/main" val="4292251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30">
            <a:extLst>
              <a:ext uri="{FF2B5EF4-FFF2-40B4-BE49-F238E27FC236}">
                <a16:creationId xmlns:a16="http://schemas.microsoft.com/office/drawing/2014/main" id="{5F10C3B5-E44A-43B2-A025-943F3F034F40}"/>
              </a:ext>
            </a:extLst>
          </p:cNvPr>
          <p:cNvSpPr>
            <a:spLocks noGrp="1"/>
          </p:cNvSpPr>
          <p:nvPr>
            <p:ph type="title"/>
          </p:nvPr>
        </p:nvSpPr>
        <p:spPr>
          <a:xfrm>
            <a:off x="507030" y="449901"/>
            <a:ext cx="10515600" cy="925849"/>
          </a:xfrm>
        </p:spPr>
        <p:txBody>
          <a:bodyPr>
            <a:normAutofit/>
          </a:bodyPr>
          <a:lstStyle/>
          <a:p>
            <a:r>
              <a:rPr lang="it-IT" sz="4000" err="1">
                <a:latin typeface="Book Antiqua" panose="02040602050305030304" pitchFamily="18" charset="0"/>
              </a:rPr>
              <a:t>Distraction</a:t>
            </a:r>
            <a:r>
              <a:rPr lang="it-IT" sz="4000">
                <a:latin typeface="Book Antiqua" panose="02040602050305030304" pitchFamily="18" charset="0"/>
              </a:rPr>
              <a:t> </a:t>
            </a:r>
            <a:r>
              <a:rPr lang="it-IT" sz="4000" err="1">
                <a:latin typeface="Book Antiqua" panose="02040602050305030304" pitchFamily="18" charset="0"/>
              </a:rPr>
              <a:t>detection</a:t>
            </a:r>
            <a:r>
              <a:rPr lang="it-IT" sz="4000">
                <a:latin typeface="Book Antiqua" panose="02040602050305030304" pitchFamily="18" charset="0"/>
              </a:rPr>
              <a:t> </a:t>
            </a:r>
            <a:r>
              <a:rPr lang="it-IT" sz="4000" err="1">
                <a:latin typeface="Book Antiqua" panose="02040602050305030304" pitchFamily="18" charset="0"/>
              </a:rPr>
              <a:t>process</a:t>
            </a:r>
            <a:endParaRPr lang="it-IT" sz="4000">
              <a:latin typeface="Book Antiqua" panose="02040602050305030304" pitchFamily="18" charset="0"/>
            </a:endParaRPr>
          </a:p>
        </p:txBody>
      </p:sp>
      <p:pic>
        <p:nvPicPr>
          <p:cNvPr id="6" name="Immagine 5">
            <a:extLst>
              <a:ext uri="{FF2B5EF4-FFF2-40B4-BE49-F238E27FC236}">
                <a16:creationId xmlns:a16="http://schemas.microsoft.com/office/drawing/2014/main" id="{06FF9C57-5C4B-47B3-8AD9-9350B1F1B52B}"/>
              </a:ext>
            </a:extLst>
          </p:cNvPr>
          <p:cNvPicPr>
            <a:picLocks noChangeAspect="1"/>
          </p:cNvPicPr>
          <p:nvPr/>
        </p:nvPicPr>
        <p:blipFill>
          <a:blip r:embed="rId3"/>
          <a:stretch>
            <a:fillRect/>
          </a:stretch>
        </p:blipFill>
        <p:spPr>
          <a:xfrm>
            <a:off x="475325" y="3379202"/>
            <a:ext cx="11241350" cy="1591983"/>
          </a:xfrm>
          <a:prstGeom prst="rect">
            <a:avLst/>
          </a:prstGeom>
        </p:spPr>
      </p:pic>
      <p:graphicFrame>
        <p:nvGraphicFramePr>
          <p:cNvPr id="7" name="Diagramma 6">
            <a:extLst>
              <a:ext uri="{FF2B5EF4-FFF2-40B4-BE49-F238E27FC236}">
                <a16:creationId xmlns:a16="http://schemas.microsoft.com/office/drawing/2014/main" id="{96C7BBD1-1A18-4732-A4E9-362D509F3BB6}"/>
              </a:ext>
            </a:extLst>
          </p:cNvPr>
          <p:cNvGraphicFramePr/>
          <p:nvPr>
            <p:extLst>
              <p:ext uri="{D42A27DB-BD31-4B8C-83A1-F6EECF244321}">
                <p14:modId xmlns:p14="http://schemas.microsoft.com/office/powerpoint/2010/main" val="873305766"/>
              </p:ext>
            </p:extLst>
          </p:nvPr>
        </p:nvGraphicFramePr>
        <p:xfrm>
          <a:off x="822502" y="1724475"/>
          <a:ext cx="10546993" cy="173145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4" name="Segnaposto contenuto 2">
            <a:extLst>
              <a:ext uri="{FF2B5EF4-FFF2-40B4-BE49-F238E27FC236}">
                <a16:creationId xmlns:a16="http://schemas.microsoft.com/office/drawing/2014/main" id="{17FB1870-F5D0-4D8B-8A9E-81D8CD84AC55}"/>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Tree>
    <p:extLst>
      <p:ext uri="{BB962C8B-B14F-4D97-AF65-F5344CB8AC3E}">
        <p14:creationId xmlns:p14="http://schemas.microsoft.com/office/powerpoint/2010/main" val="2057760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0C6B2B95-AC7D-43F3-A76A-64C254F6D933}"/>
              </a:ext>
            </a:extLst>
          </p:cNvPr>
          <p:cNvPicPr>
            <a:picLocks noChangeAspect="1"/>
          </p:cNvPicPr>
          <p:nvPr/>
        </p:nvPicPr>
        <p:blipFill>
          <a:blip r:embed="rId3"/>
          <a:stretch>
            <a:fillRect/>
          </a:stretch>
        </p:blipFill>
        <p:spPr>
          <a:xfrm>
            <a:off x="1820663" y="565048"/>
            <a:ext cx="8550674" cy="6029414"/>
          </a:xfrm>
          <a:prstGeom prst="rect">
            <a:avLst/>
          </a:prstGeom>
        </p:spPr>
      </p:pic>
      <p:sp>
        <p:nvSpPr>
          <p:cNvPr id="12" name="Segnaposto contenuto 2">
            <a:extLst>
              <a:ext uri="{FF2B5EF4-FFF2-40B4-BE49-F238E27FC236}">
                <a16:creationId xmlns:a16="http://schemas.microsoft.com/office/drawing/2014/main" id="{A11A236B-9362-4742-AA52-DA5E6C3FBC3D}"/>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Tree>
    <p:extLst>
      <p:ext uri="{BB962C8B-B14F-4D97-AF65-F5344CB8AC3E}">
        <p14:creationId xmlns:p14="http://schemas.microsoft.com/office/powerpoint/2010/main" val="3892476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30">
            <a:extLst>
              <a:ext uri="{FF2B5EF4-FFF2-40B4-BE49-F238E27FC236}">
                <a16:creationId xmlns:a16="http://schemas.microsoft.com/office/drawing/2014/main" id="{BE58480A-B480-4A36-8674-5CA09CC46AB2}"/>
              </a:ext>
            </a:extLst>
          </p:cNvPr>
          <p:cNvSpPr>
            <a:spLocks noGrp="1"/>
          </p:cNvSpPr>
          <p:nvPr>
            <p:ph type="title"/>
          </p:nvPr>
        </p:nvSpPr>
        <p:spPr>
          <a:xfrm>
            <a:off x="507030" y="494506"/>
            <a:ext cx="10515600" cy="925849"/>
          </a:xfrm>
        </p:spPr>
        <p:txBody>
          <a:bodyPr>
            <a:normAutofit/>
          </a:bodyPr>
          <a:lstStyle/>
          <a:p>
            <a:r>
              <a:rPr lang="it-IT" sz="4000">
                <a:latin typeface="Book Antiqua" panose="02040602050305030304" pitchFamily="18" charset="0"/>
              </a:rPr>
              <a:t>Intrusive VS non-intrusive </a:t>
            </a:r>
            <a:r>
              <a:rPr lang="it-IT" sz="4000" err="1">
                <a:latin typeface="Book Antiqua" panose="02040602050305030304" pitchFamily="18" charset="0"/>
              </a:rPr>
              <a:t>sensors</a:t>
            </a:r>
            <a:endParaRPr lang="it-IT" sz="4000">
              <a:latin typeface="Book Antiqua" panose="02040602050305030304" pitchFamily="18" charset="0"/>
            </a:endParaRPr>
          </a:p>
        </p:txBody>
      </p:sp>
      <p:pic>
        <p:nvPicPr>
          <p:cNvPr id="20" name="Picture 2" descr="The external sensors you'll find in the modern car">
            <a:extLst>
              <a:ext uri="{FF2B5EF4-FFF2-40B4-BE49-F238E27FC236}">
                <a16:creationId xmlns:a16="http://schemas.microsoft.com/office/drawing/2014/main" id="{E48D3157-F5E4-46AA-8B8B-C0BE37497D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8964" y="4134456"/>
            <a:ext cx="2684243" cy="17894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ining the Biometric Future of Cars | WardsAuto">
            <a:extLst>
              <a:ext uri="{FF2B5EF4-FFF2-40B4-BE49-F238E27FC236}">
                <a16:creationId xmlns:a16="http://schemas.microsoft.com/office/drawing/2014/main" id="{602203CF-2322-448D-9D60-4B7D8002D0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154" y="4134456"/>
            <a:ext cx="2473810" cy="1789494"/>
          </a:xfrm>
          <a:prstGeom prst="rect">
            <a:avLst/>
          </a:prstGeom>
          <a:noFill/>
          <a:extLst>
            <a:ext uri="{909E8E84-426E-40DD-AFC4-6F175D3DCCD1}">
              <a14:hiddenFill xmlns:a14="http://schemas.microsoft.com/office/drawing/2010/main">
                <a:solidFill>
                  <a:srgbClr val="FFFFFF"/>
                </a:solidFill>
              </a14:hiddenFill>
            </a:ext>
          </a:extLst>
        </p:spPr>
      </p:pic>
      <p:sp>
        <p:nvSpPr>
          <p:cNvPr id="23" name="CasellaDiTesto 22">
            <a:extLst>
              <a:ext uri="{FF2B5EF4-FFF2-40B4-BE49-F238E27FC236}">
                <a16:creationId xmlns:a16="http://schemas.microsoft.com/office/drawing/2014/main" id="{4651E993-6E5A-4038-8D2C-8BE6FEF59BCB}"/>
              </a:ext>
            </a:extLst>
          </p:cNvPr>
          <p:cNvSpPr txBox="1"/>
          <p:nvPr/>
        </p:nvSpPr>
        <p:spPr>
          <a:xfrm>
            <a:off x="1007750" y="1534208"/>
            <a:ext cx="4706188" cy="1877437"/>
          </a:xfrm>
          <a:prstGeom prst="rect">
            <a:avLst/>
          </a:prstGeom>
          <a:noFill/>
        </p:spPr>
        <p:txBody>
          <a:bodyPr wrap="square">
            <a:spAutoFit/>
          </a:bodyPr>
          <a:lstStyle/>
          <a:p>
            <a:pPr algn="l"/>
            <a:r>
              <a:rPr lang="it-IT" sz="2200" b="1">
                <a:latin typeface="Book Antiqua" panose="02040602050305030304" pitchFamily="18" charset="0"/>
              </a:rPr>
              <a:t>Intrusive </a:t>
            </a:r>
            <a:r>
              <a:rPr lang="it-IT" sz="2200" b="1" err="1">
                <a:latin typeface="Book Antiqua" panose="02040602050305030304" pitchFamily="18" charset="0"/>
              </a:rPr>
              <a:t>sensors</a:t>
            </a:r>
            <a:endParaRPr lang="it-IT" sz="2200" b="1">
              <a:latin typeface="Book Antiqua" panose="02040602050305030304" pitchFamily="18" charset="0"/>
            </a:endParaRPr>
          </a:p>
          <a:p>
            <a:pPr algn="l"/>
            <a:endParaRPr lang="it-IT" sz="2200" b="1" u="sng">
              <a:latin typeface="Book Antiqua" panose="02040602050305030304" pitchFamily="18" charset="0"/>
            </a:endParaRPr>
          </a:p>
          <a:p>
            <a:pPr marL="342900" indent="-342900" algn="l">
              <a:buFont typeface="Arial" panose="020B0604020202020204" pitchFamily="34" charset="0"/>
              <a:buChar char="•"/>
            </a:pPr>
            <a:r>
              <a:rPr lang="it-IT">
                <a:latin typeface="Book Antiqua" panose="02040602050305030304" pitchFamily="18" charset="0"/>
              </a:rPr>
              <a:t>Can </a:t>
            </a:r>
            <a:r>
              <a:rPr lang="it-IT" err="1">
                <a:latin typeface="Book Antiqua" panose="02040602050305030304" pitchFamily="18" charset="0"/>
              </a:rPr>
              <a:t>obtain</a:t>
            </a:r>
            <a:r>
              <a:rPr lang="it-IT">
                <a:latin typeface="Book Antiqua" panose="02040602050305030304" pitchFamily="18" charset="0"/>
              </a:rPr>
              <a:t> more </a:t>
            </a:r>
            <a:r>
              <a:rPr lang="it-IT" u="sng">
                <a:latin typeface="Book Antiqua" panose="02040602050305030304" pitchFamily="18" charset="0"/>
              </a:rPr>
              <a:t>accurate</a:t>
            </a:r>
            <a:r>
              <a:rPr lang="it-IT">
                <a:latin typeface="Book Antiqua" panose="02040602050305030304" pitchFamily="18" charset="0"/>
              </a:rPr>
              <a:t> data </a:t>
            </a:r>
            <a:r>
              <a:rPr lang="it-IT" err="1">
                <a:latin typeface="Book Antiqua" panose="02040602050305030304" pitchFamily="18" charset="0"/>
              </a:rPr>
              <a:t>regarding</a:t>
            </a:r>
            <a:r>
              <a:rPr lang="it-IT">
                <a:latin typeface="Book Antiqua" panose="02040602050305030304" pitchFamily="18" charset="0"/>
              </a:rPr>
              <a:t> </a:t>
            </a:r>
            <a:r>
              <a:rPr lang="it-IT" err="1">
                <a:latin typeface="Book Antiqua" panose="02040602050305030304" pitchFamily="18" charset="0"/>
              </a:rPr>
              <a:t>certain</a:t>
            </a:r>
            <a:r>
              <a:rPr lang="it-IT">
                <a:latin typeface="Book Antiqua" panose="02040602050305030304" pitchFamily="18" charset="0"/>
              </a:rPr>
              <a:t> </a:t>
            </a:r>
            <a:r>
              <a:rPr lang="it-IT" err="1">
                <a:latin typeface="Book Antiqua" panose="02040602050305030304" pitchFamily="18" charset="0"/>
              </a:rPr>
              <a:t>causes</a:t>
            </a:r>
            <a:r>
              <a:rPr lang="it-IT">
                <a:latin typeface="Book Antiqua" panose="02040602050305030304" pitchFamily="18" charset="0"/>
              </a:rPr>
              <a:t> of </a:t>
            </a:r>
            <a:r>
              <a:rPr lang="it-IT" err="1">
                <a:latin typeface="Book Antiqua" panose="02040602050305030304" pitchFamily="18" charset="0"/>
              </a:rPr>
              <a:t>distraction</a:t>
            </a:r>
            <a:r>
              <a:rPr lang="it-IT">
                <a:latin typeface="Book Antiqua" panose="02040602050305030304" pitchFamily="18" charset="0"/>
              </a:rPr>
              <a:t> </a:t>
            </a:r>
          </a:p>
          <a:p>
            <a:pPr marL="342900" indent="-342900" algn="l">
              <a:buFont typeface="Arial" panose="020B0604020202020204" pitchFamily="34" charset="0"/>
              <a:buChar char="•"/>
            </a:pPr>
            <a:r>
              <a:rPr lang="it-IT">
                <a:latin typeface="Book Antiqua" panose="02040602050305030304" pitchFamily="18" charset="0"/>
              </a:rPr>
              <a:t>More </a:t>
            </a:r>
            <a:r>
              <a:rPr lang="it-IT" err="1">
                <a:latin typeface="Book Antiqua" panose="02040602050305030304" pitchFamily="18" charset="0"/>
              </a:rPr>
              <a:t>useful</a:t>
            </a:r>
            <a:r>
              <a:rPr lang="it-IT">
                <a:latin typeface="Book Antiqua" panose="02040602050305030304" pitchFamily="18" charset="0"/>
              </a:rPr>
              <a:t> for </a:t>
            </a:r>
            <a:r>
              <a:rPr lang="it-IT" u="sng" err="1">
                <a:latin typeface="Book Antiqua" panose="02040602050305030304" pitchFamily="18" charset="0"/>
              </a:rPr>
              <a:t>research</a:t>
            </a:r>
            <a:r>
              <a:rPr lang="it-IT" u="sng">
                <a:latin typeface="Book Antiqua" panose="02040602050305030304" pitchFamily="18" charset="0"/>
              </a:rPr>
              <a:t> </a:t>
            </a:r>
            <a:r>
              <a:rPr lang="it-IT" u="sng" err="1">
                <a:latin typeface="Book Antiqua" panose="02040602050305030304" pitchFamily="18" charset="0"/>
              </a:rPr>
              <a:t>purposes</a:t>
            </a:r>
            <a:r>
              <a:rPr lang="it-IT" u="sng">
                <a:latin typeface="Book Antiqua" panose="02040602050305030304" pitchFamily="18" charset="0"/>
              </a:rPr>
              <a:t> </a:t>
            </a:r>
            <a:r>
              <a:rPr lang="it-IT">
                <a:latin typeface="Book Antiqua" panose="02040602050305030304" pitchFamily="18" charset="0"/>
              </a:rPr>
              <a:t>and to </a:t>
            </a:r>
            <a:r>
              <a:rPr lang="it-IT" err="1">
                <a:latin typeface="Book Antiqua" panose="02040602050305030304" pitchFamily="18" charset="0"/>
              </a:rPr>
              <a:t>collect</a:t>
            </a:r>
            <a:r>
              <a:rPr lang="it-IT">
                <a:latin typeface="Book Antiqua" panose="02040602050305030304" pitchFamily="18" charset="0"/>
              </a:rPr>
              <a:t> ground truth</a:t>
            </a:r>
          </a:p>
        </p:txBody>
      </p:sp>
      <p:sp>
        <p:nvSpPr>
          <p:cNvPr id="24" name="CasellaDiTesto 23">
            <a:extLst>
              <a:ext uri="{FF2B5EF4-FFF2-40B4-BE49-F238E27FC236}">
                <a16:creationId xmlns:a16="http://schemas.microsoft.com/office/drawing/2014/main" id="{6421AFA2-1F0C-4C37-BFE0-A200E6BB5CFD}"/>
              </a:ext>
            </a:extLst>
          </p:cNvPr>
          <p:cNvSpPr txBox="1"/>
          <p:nvPr/>
        </p:nvSpPr>
        <p:spPr>
          <a:xfrm>
            <a:off x="6567554" y="1534208"/>
            <a:ext cx="4706188" cy="2154436"/>
          </a:xfrm>
          <a:prstGeom prst="rect">
            <a:avLst/>
          </a:prstGeom>
          <a:noFill/>
        </p:spPr>
        <p:txBody>
          <a:bodyPr wrap="square">
            <a:spAutoFit/>
          </a:bodyPr>
          <a:lstStyle/>
          <a:p>
            <a:pPr algn="l"/>
            <a:r>
              <a:rPr lang="it-IT" sz="2200" b="1">
                <a:latin typeface="Book Antiqua" panose="02040602050305030304" pitchFamily="18" charset="0"/>
              </a:rPr>
              <a:t>Non-intrusive </a:t>
            </a:r>
            <a:r>
              <a:rPr lang="it-IT" sz="2200" b="1" err="1">
                <a:latin typeface="Book Antiqua" panose="02040602050305030304" pitchFamily="18" charset="0"/>
              </a:rPr>
              <a:t>sensors</a:t>
            </a:r>
            <a:endParaRPr lang="it-IT" sz="2200" b="1">
              <a:latin typeface="Book Antiqua" panose="02040602050305030304" pitchFamily="18" charset="0"/>
            </a:endParaRPr>
          </a:p>
          <a:p>
            <a:pPr algn="l"/>
            <a:endParaRPr lang="it-IT" sz="2200">
              <a:latin typeface="Book Antiqua" panose="02040602050305030304" pitchFamily="18" charset="0"/>
            </a:endParaRPr>
          </a:p>
          <a:p>
            <a:pPr marL="285750" indent="-285750" algn="l">
              <a:buFont typeface="Arial" panose="020B0604020202020204" pitchFamily="34" charset="0"/>
              <a:buChar char="•"/>
            </a:pPr>
            <a:r>
              <a:rPr lang="it-IT" u="sng">
                <a:latin typeface="Book Antiqua" panose="02040602050305030304" pitchFamily="18" charset="0"/>
              </a:rPr>
              <a:t>Do </a:t>
            </a:r>
            <a:r>
              <a:rPr lang="it-IT" u="sng" err="1">
                <a:latin typeface="Book Antiqua" panose="02040602050305030304" pitchFamily="18" charset="0"/>
              </a:rPr>
              <a:t>not</a:t>
            </a:r>
            <a:r>
              <a:rPr lang="it-IT" u="sng">
                <a:latin typeface="Book Antiqua" panose="02040602050305030304" pitchFamily="18" charset="0"/>
              </a:rPr>
              <a:t> </a:t>
            </a:r>
            <a:r>
              <a:rPr lang="it-IT" u="sng" err="1">
                <a:latin typeface="Book Antiqua" panose="02040602050305030304" pitchFamily="18" charset="0"/>
              </a:rPr>
              <a:t>distract</a:t>
            </a:r>
            <a:r>
              <a:rPr lang="it-IT" u="sng">
                <a:latin typeface="Book Antiqua" panose="02040602050305030304" pitchFamily="18" charset="0"/>
              </a:rPr>
              <a:t> </a:t>
            </a:r>
            <a:r>
              <a:rPr lang="it-IT">
                <a:latin typeface="Book Antiqua" panose="02040602050305030304" pitchFamily="18" charset="0"/>
              </a:rPr>
              <a:t>the driver</a:t>
            </a:r>
          </a:p>
          <a:p>
            <a:pPr marL="285750" indent="-285750" algn="l">
              <a:buFont typeface="Arial" panose="020B0604020202020204" pitchFamily="34" charset="0"/>
              <a:buChar char="•"/>
            </a:pPr>
            <a:r>
              <a:rPr lang="it-IT">
                <a:latin typeface="Book Antiqua" panose="02040602050305030304" pitchFamily="18" charset="0"/>
              </a:rPr>
              <a:t>Are more </a:t>
            </a:r>
            <a:r>
              <a:rPr lang="it-IT" err="1">
                <a:latin typeface="Book Antiqua" panose="02040602050305030304" pitchFamily="18" charset="0"/>
              </a:rPr>
              <a:t>adequate</a:t>
            </a:r>
            <a:r>
              <a:rPr lang="it-IT">
                <a:latin typeface="Book Antiqua" panose="02040602050305030304" pitchFamily="18" charset="0"/>
              </a:rPr>
              <a:t> for </a:t>
            </a:r>
            <a:r>
              <a:rPr lang="it-IT" u="sng">
                <a:latin typeface="Book Antiqua" panose="02040602050305030304" pitchFamily="18" charset="0"/>
              </a:rPr>
              <a:t>commercial systems</a:t>
            </a:r>
          </a:p>
          <a:p>
            <a:pPr marL="285750" indent="-285750" algn="l">
              <a:buFont typeface="Arial" panose="020B0604020202020204" pitchFamily="34" charset="0"/>
              <a:buChar char="•"/>
            </a:pPr>
            <a:r>
              <a:rPr lang="it-IT" u="sng">
                <a:latin typeface="Book Antiqua" panose="02040602050305030304" pitchFamily="18" charset="0"/>
              </a:rPr>
              <a:t>Do </a:t>
            </a:r>
            <a:r>
              <a:rPr lang="it-IT" u="sng" err="1">
                <a:latin typeface="Book Antiqua" panose="02040602050305030304" pitchFamily="18" charset="0"/>
              </a:rPr>
              <a:t>not</a:t>
            </a:r>
            <a:r>
              <a:rPr lang="it-IT" u="sng">
                <a:latin typeface="Book Antiqua" panose="02040602050305030304" pitchFamily="18" charset="0"/>
              </a:rPr>
              <a:t> </a:t>
            </a:r>
            <a:r>
              <a:rPr lang="it-IT" u="sng" err="1">
                <a:latin typeface="Book Antiqua" panose="02040602050305030304" pitchFamily="18" charset="0"/>
              </a:rPr>
              <a:t>interfere</a:t>
            </a:r>
            <a:r>
              <a:rPr lang="it-IT" u="sng">
                <a:latin typeface="Book Antiqua" panose="02040602050305030304" pitchFamily="18" charset="0"/>
              </a:rPr>
              <a:t> </a:t>
            </a:r>
            <a:r>
              <a:rPr lang="it-IT">
                <a:latin typeface="Book Antiqua" panose="02040602050305030304" pitchFamily="18" charset="0"/>
              </a:rPr>
              <a:t>with the </a:t>
            </a:r>
            <a:r>
              <a:rPr lang="it-IT" err="1">
                <a:latin typeface="Book Antiqua" panose="02040602050305030304" pitchFamily="18" charset="0"/>
              </a:rPr>
              <a:t>movements</a:t>
            </a:r>
            <a:r>
              <a:rPr lang="it-IT">
                <a:latin typeface="Book Antiqua" panose="02040602050305030304" pitchFamily="18" charset="0"/>
              </a:rPr>
              <a:t> and </a:t>
            </a:r>
            <a:r>
              <a:rPr lang="it-IT" err="1">
                <a:latin typeface="Book Antiqua" panose="02040602050305030304" pitchFamily="18" charset="0"/>
              </a:rPr>
              <a:t>poses</a:t>
            </a:r>
            <a:r>
              <a:rPr lang="it-IT">
                <a:latin typeface="Book Antiqua" panose="02040602050305030304" pitchFamily="18" charset="0"/>
              </a:rPr>
              <a:t> of the driver</a:t>
            </a:r>
          </a:p>
        </p:txBody>
      </p:sp>
      <p:sp>
        <p:nvSpPr>
          <p:cNvPr id="26" name="Segnaposto contenuto 2">
            <a:extLst>
              <a:ext uri="{FF2B5EF4-FFF2-40B4-BE49-F238E27FC236}">
                <a16:creationId xmlns:a16="http://schemas.microsoft.com/office/drawing/2014/main" id="{A321D301-797F-477F-BEA0-D09AAA555CBF}"/>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pic>
        <p:nvPicPr>
          <p:cNvPr id="28" name="Immagine 27">
            <a:extLst>
              <a:ext uri="{FF2B5EF4-FFF2-40B4-BE49-F238E27FC236}">
                <a16:creationId xmlns:a16="http://schemas.microsoft.com/office/drawing/2014/main" id="{15BD753F-AACF-4F14-BFA2-CF3339F12F84}"/>
              </a:ext>
            </a:extLst>
          </p:cNvPr>
          <p:cNvPicPr>
            <a:picLocks noChangeAspect="1"/>
          </p:cNvPicPr>
          <p:nvPr/>
        </p:nvPicPr>
        <p:blipFill rotWithShape="1">
          <a:blip r:embed="rId5"/>
          <a:srcRect t="4511"/>
          <a:stretch/>
        </p:blipFill>
        <p:spPr>
          <a:xfrm>
            <a:off x="1402334" y="4093864"/>
            <a:ext cx="3917019" cy="1877438"/>
          </a:xfrm>
          <a:prstGeom prst="rect">
            <a:avLst/>
          </a:prstGeom>
        </p:spPr>
      </p:pic>
    </p:spTree>
    <p:extLst>
      <p:ext uri="{BB962C8B-B14F-4D97-AF65-F5344CB8AC3E}">
        <p14:creationId xmlns:p14="http://schemas.microsoft.com/office/powerpoint/2010/main" val="34306547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olo 30">
            <a:extLst>
              <a:ext uri="{FF2B5EF4-FFF2-40B4-BE49-F238E27FC236}">
                <a16:creationId xmlns:a16="http://schemas.microsoft.com/office/drawing/2014/main" id="{002CB999-937A-4032-A3F7-05E3DFD934E2}"/>
              </a:ext>
            </a:extLst>
          </p:cNvPr>
          <p:cNvSpPr>
            <a:spLocks noGrp="1"/>
          </p:cNvSpPr>
          <p:nvPr>
            <p:ph type="title"/>
          </p:nvPr>
        </p:nvSpPr>
        <p:spPr>
          <a:xfrm>
            <a:off x="507029" y="494506"/>
            <a:ext cx="11391321" cy="925849"/>
          </a:xfrm>
        </p:spPr>
        <p:txBody>
          <a:bodyPr>
            <a:noAutofit/>
          </a:bodyPr>
          <a:lstStyle/>
          <a:p>
            <a:r>
              <a:rPr lang="it-IT" sz="4000">
                <a:latin typeface="Book Antiqua" panose="02040602050305030304" pitchFamily="18" charset="0"/>
              </a:rPr>
              <a:t>How to </a:t>
            </a:r>
            <a:r>
              <a:rPr lang="it-IT" sz="4000" err="1">
                <a:latin typeface="Book Antiqua" panose="02040602050305030304" pitchFamily="18" charset="0"/>
              </a:rPr>
              <a:t>detect</a:t>
            </a:r>
            <a:r>
              <a:rPr lang="it-IT" sz="4000">
                <a:latin typeface="Book Antiqua" panose="02040602050305030304" pitchFamily="18" charset="0"/>
              </a:rPr>
              <a:t> </a:t>
            </a:r>
            <a:r>
              <a:rPr lang="it-IT" sz="4000" err="1">
                <a:latin typeface="Book Antiqua" panose="02040602050305030304" pitchFamily="18" charset="0"/>
              </a:rPr>
              <a:t>distraction</a:t>
            </a:r>
            <a:r>
              <a:rPr lang="it-IT" sz="4000">
                <a:latin typeface="Book Antiqua" panose="02040602050305030304" pitchFamily="18" charset="0"/>
              </a:rPr>
              <a:t> </a:t>
            </a:r>
            <a:r>
              <a:rPr lang="it-IT" sz="3200">
                <a:latin typeface="Book Antiqua" panose="02040602050305030304" pitchFamily="18" charset="0"/>
              </a:rPr>
              <a:t>(non-intrusive </a:t>
            </a:r>
            <a:r>
              <a:rPr lang="it-IT" sz="3200" err="1">
                <a:latin typeface="Book Antiqua" panose="02040602050305030304" pitchFamily="18" charset="0"/>
              </a:rPr>
              <a:t>sensors</a:t>
            </a:r>
            <a:r>
              <a:rPr lang="it-IT" sz="3200">
                <a:latin typeface="Book Antiqua" panose="02040602050305030304" pitchFamily="18" charset="0"/>
              </a:rPr>
              <a:t>)</a:t>
            </a:r>
            <a:endParaRPr lang="it-IT" sz="4000">
              <a:latin typeface="Book Antiqua" panose="02040602050305030304" pitchFamily="18" charset="0"/>
            </a:endParaRPr>
          </a:p>
        </p:txBody>
      </p:sp>
      <p:pic>
        <p:nvPicPr>
          <p:cNvPr id="2" name="Immagine 2" descr="Immagine che contiene testo, persona&#10;&#10;Descrizione generata automaticamente">
            <a:extLst>
              <a:ext uri="{FF2B5EF4-FFF2-40B4-BE49-F238E27FC236}">
                <a16:creationId xmlns:a16="http://schemas.microsoft.com/office/drawing/2014/main" id="{1618351D-FD22-72B0-B241-3FC9FB2006C0}"/>
              </a:ext>
            </a:extLst>
          </p:cNvPr>
          <p:cNvPicPr>
            <a:picLocks noChangeAspect="1"/>
          </p:cNvPicPr>
          <p:nvPr/>
        </p:nvPicPr>
        <p:blipFill rotWithShape="1">
          <a:blip r:embed="rId3"/>
          <a:srcRect l="8848" r="8347"/>
          <a:stretch/>
        </p:blipFill>
        <p:spPr>
          <a:xfrm>
            <a:off x="1163123" y="1394606"/>
            <a:ext cx="6241102" cy="479764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Immagine 4" descr="Immagine che contiene testo, maschera&#10;&#10;Descrizione generata automaticamente">
            <a:extLst>
              <a:ext uri="{FF2B5EF4-FFF2-40B4-BE49-F238E27FC236}">
                <a16:creationId xmlns:a16="http://schemas.microsoft.com/office/drawing/2014/main" id="{B27BC79D-EBC3-9253-D546-395110CFD8D1}"/>
              </a:ext>
            </a:extLst>
          </p:cNvPr>
          <p:cNvPicPr>
            <a:picLocks noChangeAspect="1"/>
          </p:cNvPicPr>
          <p:nvPr/>
        </p:nvPicPr>
        <p:blipFill rotWithShape="1">
          <a:blip r:embed="rId4"/>
          <a:srcRect l="50757" r="95" b="12892"/>
          <a:stretch/>
        </p:blipFill>
        <p:spPr>
          <a:xfrm>
            <a:off x="7708759" y="1923474"/>
            <a:ext cx="3996885" cy="1928634"/>
          </a:xfrm>
          <a:prstGeom prst="rect">
            <a:avLst/>
          </a:prstGeom>
        </p:spPr>
      </p:pic>
      <p:sp>
        <p:nvSpPr>
          <p:cNvPr id="5" name="CasellaDiTesto 4">
            <a:extLst>
              <a:ext uri="{FF2B5EF4-FFF2-40B4-BE49-F238E27FC236}">
                <a16:creationId xmlns:a16="http://schemas.microsoft.com/office/drawing/2014/main" id="{49F790C3-4580-444B-85E7-512D45DF58F5}"/>
              </a:ext>
            </a:extLst>
          </p:cNvPr>
          <p:cNvSpPr txBox="1"/>
          <p:nvPr/>
        </p:nvSpPr>
        <p:spPr>
          <a:xfrm>
            <a:off x="11539181" y="572546"/>
            <a:ext cx="790485" cy="523220"/>
          </a:xfrm>
          <a:prstGeom prst="rect">
            <a:avLst/>
          </a:prstGeom>
          <a:noFill/>
        </p:spPr>
        <p:txBody>
          <a:bodyPr wrap="square" rtlCol="0">
            <a:spAutoFit/>
          </a:bodyPr>
          <a:lstStyle/>
          <a:p>
            <a:r>
              <a:rPr lang="it-IT" sz="2800">
                <a:solidFill>
                  <a:schemeClr val="bg2">
                    <a:lumMod val="75000"/>
                  </a:schemeClr>
                </a:solidFill>
              </a:rPr>
              <a:t>1/4</a:t>
            </a:r>
            <a:endParaRPr lang="en-GB" sz="2800">
              <a:solidFill>
                <a:schemeClr val="bg2">
                  <a:lumMod val="75000"/>
                </a:schemeClr>
              </a:solidFill>
            </a:endParaRPr>
          </a:p>
        </p:txBody>
      </p:sp>
      <p:sp>
        <p:nvSpPr>
          <p:cNvPr id="6" name="CasellaDiTesto 5">
            <a:extLst>
              <a:ext uri="{FF2B5EF4-FFF2-40B4-BE49-F238E27FC236}">
                <a16:creationId xmlns:a16="http://schemas.microsoft.com/office/drawing/2014/main" id="{1BDF8926-7261-45D2-848A-46490E7BBB7D}"/>
              </a:ext>
            </a:extLst>
          </p:cNvPr>
          <p:cNvSpPr txBox="1"/>
          <p:nvPr/>
        </p:nvSpPr>
        <p:spPr>
          <a:xfrm>
            <a:off x="7708759" y="4171589"/>
            <a:ext cx="3739511" cy="2031325"/>
          </a:xfrm>
          <a:prstGeom prst="rect">
            <a:avLst/>
          </a:prstGeom>
          <a:noFill/>
        </p:spPr>
        <p:txBody>
          <a:bodyPr wrap="square" rtlCol="0">
            <a:spAutoFit/>
          </a:bodyPr>
          <a:lstStyle/>
          <a:p>
            <a:pPr marL="285750" indent="-285750">
              <a:buFont typeface="Arial" panose="020B0604020202020204" pitchFamily="34" charset="0"/>
              <a:buChar char="•"/>
            </a:pPr>
            <a:r>
              <a:rPr lang="en-GB" sz="1800" b="0" i="0" u="sng">
                <a:solidFill>
                  <a:srgbClr val="000000"/>
                </a:solidFill>
                <a:effectLst/>
                <a:latin typeface="Book Antiqua" panose="02040602050305030304" pitchFamily="18" charset="0"/>
              </a:rPr>
              <a:t>SVM-based algorithms </a:t>
            </a:r>
            <a:r>
              <a:rPr lang="en-GB" sz="1800" b="0" i="0">
                <a:solidFill>
                  <a:srgbClr val="000000"/>
                </a:solidFill>
                <a:effectLst/>
                <a:latin typeface="Book Antiqua" panose="02040602050305030304" pitchFamily="18" charset="0"/>
              </a:rPr>
              <a:t>to detect eye closure.</a:t>
            </a:r>
          </a:p>
          <a:p>
            <a:pPr marL="285750" indent="-285750">
              <a:buFont typeface="Arial" panose="020B0604020202020204" pitchFamily="34" charset="0"/>
              <a:buChar char="•"/>
            </a:pPr>
            <a:r>
              <a:rPr lang="en-GB" sz="1800" b="0" i="0" u="sng">
                <a:solidFill>
                  <a:srgbClr val="000000"/>
                </a:solidFill>
                <a:effectLst/>
                <a:latin typeface="Book Antiqua" panose="02040602050305030304" pitchFamily="18" charset="0"/>
              </a:rPr>
              <a:t>Perspective-N-Points</a:t>
            </a:r>
            <a:br>
              <a:rPr lang="en-GB" sz="1800" b="0" i="0">
                <a:solidFill>
                  <a:srgbClr val="000000"/>
                </a:solidFill>
                <a:effectLst/>
                <a:latin typeface="Book Antiqua" panose="02040602050305030304" pitchFamily="18" charset="0"/>
              </a:rPr>
            </a:br>
            <a:r>
              <a:rPr lang="en-GB" sz="1800" b="0" i="0">
                <a:solidFill>
                  <a:srgbClr val="000000"/>
                </a:solidFill>
                <a:effectLst/>
                <a:latin typeface="Book Antiqua" panose="02040602050305030304" pitchFamily="18" charset="0"/>
              </a:rPr>
              <a:t>solution combined with </a:t>
            </a:r>
            <a:r>
              <a:rPr lang="en-GB" sz="1800" b="0" i="0" u="sng">
                <a:solidFill>
                  <a:srgbClr val="000000"/>
                </a:solidFill>
                <a:effectLst/>
                <a:latin typeface="Book Antiqua" panose="02040602050305030304" pitchFamily="18" charset="0"/>
              </a:rPr>
              <a:t>RANSAC</a:t>
            </a:r>
            <a:r>
              <a:rPr lang="en-GB" sz="1800" b="0" i="0">
                <a:solidFill>
                  <a:srgbClr val="000000"/>
                </a:solidFill>
                <a:effectLst/>
                <a:latin typeface="Book Antiqua" panose="02040602050305030304" pitchFamily="18" charset="0"/>
              </a:rPr>
              <a:t> to </a:t>
            </a:r>
            <a:r>
              <a:rPr lang="en-GB" sz="1800" b="0" i="0" err="1">
                <a:solidFill>
                  <a:srgbClr val="000000"/>
                </a:solidFill>
                <a:effectLst/>
                <a:latin typeface="Book Antiqua" panose="02040602050305030304" pitchFamily="18" charset="0"/>
              </a:rPr>
              <a:t>analyze</a:t>
            </a:r>
            <a:r>
              <a:rPr lang="en-GB" sz="1800" b="0" i="0">
                <a:solidFill>
                  <a:srgbClr val="000000"/>
                </a:solidFill>
                <a:effectLst/>
                <a:latin typeface="Book Antiqua" panose="02040602050305030304" pitchFamily="18" charset="0"/>
              </a:rPr>
              <a:t> head pose.</a:t>
            </a:r>
          </a:p>
          <a:p>
            <a:pPr marL="285750" indent="-285750">
              <a:buFont typeface="Arial" panose="020B0604020202020204" pitchFamily="34" charset="0"/>
              <a:buChar char="•"/>
            </a:pPr>
            <a:r>
              <a:rPr lang="en-GB" sz="1800" b="0" i="0" u="sng">
                <a:solidFill>
                  <a:srgbClr val="000000"/>
                </a:solidFill>
                <a:effectLst/>
                <a:latin typeface="Book Antiqua" panose="02040602050305030304" pitchFamily="18" charset="0"/>
              </a:rPr>
              <a:t>ML regression algorithms </a:t>
            </a:r>
            <a:r>
              <a:rPr lang="en-GB" sz="1800" b="0" i="0">
                <a:solidFill>
                  <a:srgbClr val="000000"/>
                </a:solidFill>
                <a:effectLst/>
                <a:latin typeface="Book Antiqua" panose="02040602050305030304" pitchFamily="18" charset="0"/>
              </a:rPr>
              <a:t>directly on captured image data</a:t>
            </a:r>
            <a:endParaRPr lang="en-GB">
              <a:latin typeface="Book Antiqua" panose="02040602050305030304" pitchFamily="18" charset="0"/>
            </a:endParaRPr>
          </a:p>
        </p:txBody>
      </p:sp>
      <p:pic>
        <p:nvPicPr>
          <p:cNvPr id="8" name="Elemento grafico 7" descr="Webcam con riempimento a tinta unita">
            <a:extLst>
              <a:ext uri="{FF2B5EF4-FFF2-40B4-BE49-F238E27FC236}">
                <a16:creationId xmlns:a16="http://schemas.microsoft.com/office/drawing/2014/main" id="{2124A4E1-F46E-4FDC-90C3-F134F12C7C4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189343" y="1886482"/>
            <a:ext cx="3813313" cy="3813313"/>
          </a:xfrm>
          <a:prstGeom prst="rect">
            <a:avLst/>
          </a:prstGeom>
        </p:spPr>
      </p:pic>
      <p:sp>
        <p:nvSpPr>
          <p:cNvPr id="20" name="Segnaposto contenuto 2">
            <a:extLst>
              <a:ext uri="{FF2B5EF4-FFF2-40B4-BE49-F238E27FC236}">
                <a16:creationId xmlns:a16="http://schemas.microsoft.com/office/drawing/2014/main" id="{5D0CD4D8-60E5-477D-A0D3-6E22EA3C937C}"/>
              </a:ext>
            </a:extLst>
          </p:cNvPr>
          <p:cNvSpPr txBox="1">
            <a:spLocks/>
          </p:cNvSpPr>
          <p:nvPr/>
        </p:nvSpPr>
        <p:spPr>
          <a:xfrm>
            <a:off x="128145" y="94326"/>
            <a:ext cx="8596668" cy="400180"/>
          </a:xfrm>
          <a:prstGeom prst="rect">
            <a:avLst/>
          </a:prstGeom>
        </p:spPr>
        <p:txBody>
          <a:bodyPr vert="horz" lIns="91440" tIns="45720" rIns="91440" bIns="45720" rtlCol="0">
            <a:normAutofit/>
          </a:bodyPr>
          <a:lstStyle>
            <a:defPPr>
              <a:defRPr lang="it-IT"/>
            </a:defPPr>
            <a:lvl1pPr indent="0" defTabSz="457200">
              <a:spcBef>
                <a:spcPts val="1000"/>
              </a:spcBef>
              <a:spcAft>
                <a:spcPts val="0"/>
              </a:spcAft>
              <a:buClr>
                <a:schemeClr val="accent1"/>
              </a:buClr>
              <a:buSzPct val="80000"/>
              <a:buFont typeface="Wingdings 3" charset="2"/>
              <a:buNone/>
              <a:defRPr sz="1400">
                <a:solidFill>
                  <a:schemeClr val="accent6">
                    <a:lumMod val="75000"/>
                  </a:schemeClr>
                </a:solidFill>
                <a:latin typeface="Century" panose="02040604050505020304" pitchFamily="18" charset="0"/>
                <a:ea typeface="Yu Mincho Light" panose="020B0400000000000000" pitchFamily="18" charset="-128"/>
              </a:defRPr>
            </a:lvl1pPr>
            <a:lvl2pPr marL="742950" indent="-285750" defTabSz="457200">
              <a:spcBef>
                <a:spcPts val="1000"/>
              </a:spcBef>
              <a:spcAft>
                <a:spcPts val="0"/>
              </a:spcAft>
              <a:buClr>
                <a:schemeClr val="accent1"/>
              </a:buClr>
              <a:buSzPct val="80000"/>
              <a:buFont typeface="Wingdings 3" charset="2"/>
              <a:buChar char=""/>
              <a:defRPr sz="1600">
                <a:solidFill>
                  <a:schemeClr val="tx1">
                    <a:lumMod val="75000"/>
                    <a:lumOff val="25000"/>
                  </a:schemeClr>
                </a:solidFill>
              </a:defRPr>
            </a:lvl2pPr>
            <a:lvl3pPr marL="1143000" indent="-228600" defTabSz="457200">
              <a:spcBef>
                <a:spcPts val="1000"/>
              </a:spcBef>
              <a:spcAft>
                <a:spcPts val="0"/>
              </a:spcAft>
              <a:buClr>
                <a:schemeClr val="accent1"/>
              </a:buClr>
              <a:buSzPct val="80000"/>
              <a:buFont typeface="Wingdings 3" charset="2"/>
              <a:buChar char=""/>
              <a:defRPr sz="1400">
                <a:solidFill>
                  <a:schemeClr val="tx1">
                    <a:lumMod val="75000"/>
                    <a:lumOff val="25000"/>
                  </a:schemeClr>
                </a:solidFill>
              </a:defRPr>
            </a:lvl3pPr>
            <a:lvl4pPr marL="1600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4pPr>
            <a:lvl5pPr marL="20574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5pPr>
            <a:lvl6pPr marL="25146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6pPr>
            <a:lvl7pPr marL="29718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7pPr>
            <a:lvl8pPr marL="34290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8pPr>
            <a:lvl9pPr marL="3886200" indent="-228600" defTabSz="457200">
              <a:spcBef>
                <a:spcPts val="1000"/>
              </a:spcBef>
              <a:spcAft>
                <a:spcPts val="0"/>
              </a:spcAft>
              <a:buClr>
                <a:schemeClr val="accent1"/>
              </a:buClr>
              <a:buSzPct val="80000"/>
              <a:buFont typeface="Wingdings 3" charset="2"/>
              <a:buChar char=""/>
              <a:defRPr sz="1200">
                <a:solidFill>
                  <a:schemeClr val="tx1">
                    <a:lumMod val="75000"/>
                    <a:lumOff val="25000"/>
                  </a:schemeClr>
                </a:solidFill>
              </a:defRPr>
            </a:lvl9pPr>
          </a:lstStyle>
          <a:p>
            <a:r>
              <a:rPr lang="it-IT" sz="1200">
                <a:latin typeface="Book Antiqua" panose="02040602050305030304" pitchFamily="18" charset="0"/>
                <a:ea typeface="Yu Mincho Light" panose="02020300000000000000" pitchFamily="18" charset="-128"/>
              </a:rPr>
              <a:t>Driver </a:t>
            </a:r>
            <a:r>
              <a:rPr lang="it-IT" sz="1200" err="1">
                <a:latin typeface="Book Antiqua" panose="02040602050305030304" pitchFamily="18" charset="0"/>
                <a:ea typeface="Yu Mincho Light" panose="02020300000000000000" pitchFamily="18" charset="-128"/>
              </a:rPr>
              <a:t>Distraction</a:t>
            </a:r>
            <a:r>
              <a:rPr lang="it-IT" sz="1200">
                <a:latin typeface="Book Antiqua" panose="02040602050305030304" pitchFamily="18" charset="0"/>
                <a:ea typeface="Yu Mincho Light" panose="02020300000000000000" pitchFamily="18" charset="-128"/>
              </a:rPr>
              <a:t> </a:t>
            </a:r>
            <a:r>
              <a:rPr lang="it-IT" sz="1200" err="1">
                <a:latin typeface="Book Antiqua" panose="02040602050305030304" pitchFamily="18" charset="0"/>
                <a:ea typeface="Yu Mincho Light" panose="02020300000000000000" pitchFamily="18" charset="-128"/>
              </a:rPr>
              <a:t>Detection</a:t>
            </a:r>
            <a:r>
              <a:rPr lang="it-IT" sz="1200">
                <a:latin typeface="Book Antiqua" panose="02040602050305030304" pitchFamily="18" charset="0"/>
                <a:ea typeface="Yu Mincho Light" panose="02020300000000000000" pitchFamily="18" charset="-128"/>
              </a:rPr>
              <a:t> Methods: A Literature Review and Framework</a:t>
            </a:r>
            <a:endParaRPr lang="en-US" sz="1200">
              <a:latin typeface="Book Antiqua" panose="02040602050305030304" pitchFamily="18" charset="0"/>
              <a:ea typeface="Yu Mincho Light" panose="02020300000000000000" pitchFamily="18" charset="-128"/>
            </a:endParaRPr>
          </a:p>
          <a:p>
            <a:endParaRPr lang="it-IT" sz="1200">
              <a:latin typeface="Book Antiqua" panose="02040602050305030304" pitchFamily="18" charset="0"/>
              <a:ea typeface="Yu Mincho Light" panose="02020300000000000000" pitchFamily="18" charset="-128"/>
            </a:endParaRPr>
          </a:p>
        </p:txBody>
      </p:sp>
    </p:spTree>
    <p:extLst>
      <p:ext uri="{BB962C8B-B14F-4D97-AF65-F5344CB8AC3E}">
        <p14:creationId xmlns:p14="http://schemas.microsoft.com/office/powerpoint/2010/main" val="41374485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xit" presetSubtype="0" fill="hold" nodeType="clickEffect">
                                  <p:stCondLst>
                                    <p:cond delay="0"/>
                                  </p:stCondLst>
                                  <p:childTnLst>
                                    <p:anim calcmode="lin" valueType="num">
                                      <p:cBhvr>
                                        <p:cTn id="14" dur="1000"/>
                                        <p:tgtEl>
                                          <p:spTgt spid="8"/>
                                        </p:tgtEl>
                                        <p:attrNameLst>
                                          <p:attrName>ppt_w</p:attrName>
                                        </p:attrNameLst>
                                      </p:cBhvr>
                                      <p:tavLst>
                                        <p:tav tm="0">
                                          <p:val>
                                            <p:strVal val="ppt_w"/>
                                          </p:val>
                                        </p:tav>
                                        <p:tav tm="100000">
                                          <p:val>
                                            <p:fltVal val="0"/>
                                          </p:val>
                                        </p:tav>
                                      </p:tavLst>
                                    </p:anim>
                                    <p:anim calcmode="lin" valueType="num">
                                      <p:cBhvr>
                                        <p:cTn id="15" dur="1000"/>
                                        <p:tgtEl>
                                          <p:spTgt spid="8"/>
                                        </p:tgtEl>
                                        <p:attrNameLst>
                                          <p:attrName>ppt_h</p:attrName>
                                        </p:attrNameLst>
                                      </p:cBhvr>
                                      <p:tavLst>
                                        <p:tav tm="0">
                                          <p:val>
                                            <p:strVal val="ppt_h"/>
                                          </p:val>
                                        </p:tav>
                                        <p:tav tm="100000">
                                          <p:val>
                                            <p:fltVal val="0"/>
                                          </p:val>
                                        </p:tav>
                                      </p:tavLst>
                                    </p:anim>
                                    <p:anim calcmode="lin" valueType="num">
                                      <p:cBhvr>
                                        <p:cTn id="16" dur="1000"/>
                                        <p:tgtEl>
                                          <p:spTgt spid="8"/>
                                        </p:tgtEl>
                                        <p:attrNameLst>
                                          <p:attrName>ppt_x</p:attrName>
                                        </p:attrNameLst>
                                      </p:cBhvr>
                                      <p:tavLst>
                                        <p:tav tm="0">
                                          <p:val>
                                            <p:strVal val="ppt_x"/>
                                          </p:val>
                                        </p:tav>
                                        <p:tav tm="5000">
                                          <p:val>
                                            <p:strVal val="ppt_x+-0.0500*(ppt_x*0.9511+(1-ppt_y)*0.3090)"/>
                                          </p:val>
                                        </p:tav>
                                        <p:tav tm="10000">
                                          <p:val>
                                            <p:strVal val="ppt_x+-0.1000*(ppt_x*0.8090+(1-ppt_y)*0.5878)"/>
                                          </p:val>
                                        </p:tav>
                                        <p:tav tm="15000">
                                          <p:val>
                                            <p:strVal val="ppt_x+-0.1500*(ppt_x*0.5878+(1-ppt_y)*0.8090)"/>
                                          </p:val>
                                        </p:tav>
                                        <p:tav tm="20000">
                                          <p:val>
                                            <p:strVal val="ppt_x+-0.2000*(ppt_x*0.3090+(1-ppt_y)*0.9511)"/>
                                          </p:val>
                                        </p:tav>
                                        <p:tav tm="25000">
                                          <p:val>
                                            <p:strVal val="ppt_x+-0.2500*(ppt_x*-0.0000+(1-ppt_y)*1.0000)"/>
                                          </p:val>
                                        </p:tav>
                                        <p:tav tm="30000">
                                          <p:val>
                                            <p:strVal val="ppt_x+-0.3000*(ppt_x*-0.3090+(1-ppt_y)*0.9511)"/>
                                          </p:val>
                                        </p:tav>
                                        <p:tav tm="35000">
                                          <p:val>
                                            <p:strVal val="ppt_x+-0.3500*(ppt_x*-0.5878+(1-ppt_y)*0.8090)"/>
                                          </p:val>
                                        </p:tav>
                                        <p:tav tm="40000">
                                          <p:val>
                                            <p:strVal val="ppt_x+-0.4000*(ppt_x*-0.8090+(1-ppt_y)*0.5878)"/>
                                          </p:val>
                                        </p:tav>
                                        <p:tav tm="45000">
                                          <p:val>
                                            <p:strVal val="ppt_x+-0.4500*(ppt_x*-0.9511+(1-ppt_y)*0.3090)"/>
                                          </p:val>
                                        </p:tav>
                                        <p:tav tm="50000">
                                          <p:val>
                                            <p:strVal val="ppt_x+-0.5000*(ppt_x*-1.0000+(1-ppt_y)*-0.0000)"/>
                                          </p:val>
                                        </p:tav>
                                        <p:tav tm="55000">
                                          <p:val>
                                            <p:strVal val="ppt_x+-0.5500*(ppt_x*-0.9511+(1-ppt_y)*-0.3090)"/>
                                          </p:val>
                                        </p:tav>
                                        <p:tav tm="60000">
                                          <p:val>
                                            <p:strVal val="ppt_x+-0.6000*(ppt_x*-0.8090+(1-ppt_y)*-0.5878)"/>
                                          </p:val>
                                        </p:tav>
                                        <p:tav tm="65000">
                                          <p:val>
                                            <p:strVal val="ppt_x+-0.6500*(ppt_x*-0.5878+(1-ppt_y)*-0.8090)"/>
                                          </p:val>
                                        </p:tav>
                                        <p:tav tm="70000">
                                          <p:val>
                                            <p:strVal val="ppt_x+-0.7000*(ppt_x*-0.3090+(1-ppt_y)*-0.9511)"/>
                                          </p:val>
                                        </p:tav>
                                        <p:tav tm="75000">
                                          <p:val>
                                            <p:strVal val="ppt_x+-0.7500*(ppt_x*0.0000+(1-ppt_y)*-1.0000)"/>
                                          </p:val>
                                        </p:tav>
                                        <p:tav tm="80000">
                                          <p:val>
                                            <p:strVal val="ppt_x+-0.8000*(ppt_x*0.3090+(1-ppt_y)*-0.9511)"/>
                                          </p:val>
                                        </p:tav>
                                        <p:tav tm="85000">
                                          <p:val>
                                            <p:strVal val="ppt_x+-0.8500*(ppt_x*0.5878+(1-ppt_y)*-0.8090)"/>
                                          </p:val>
                                        </p:tav>
                                        <p:tav tm="90000">
                                          <p:val>
                                            <p:strVal val="ppt_x+-0.9000*(ppt_x*0.8090+(1-ppt_y)*-0.5878)"/>
                                          </p:val>
                                        </p:tav>
                                        <p:tav tm="95000">
                                          <p:val>
                                            <p:strVal val="ppt_x+-0.9500*(ppt_x*0.9511+(1-ppt_y)*-0.3090)"/>
                                          </p:val>
                                        </p:tav>
                                        <p:tav tm="100000">
                                          <p:val>
                                            <p:strVal val="ppt_x+-1.0000*(ppt_x*1.0000+(1-ppt_y)*0.0000)"/>
                                          </p:val>
                                        </p:tav>
                                      </p:tavLst>
                                    </p:anim>
                                    <p:anim calcmode="lin" valueType="num">
                                      <p:cBhvr>
                                        <p:cTn id="17" dur="1000"/>
                                        <p:tgtEl>
                                          <p:spTgt spid="8"/>
                                        </p:tgtEl>
                                        <p:attrNameLst>
                                          <p:attrName>ppt_y</p:attrName>
                                        </p:attrNameLst>
                                      </p:cBhvr>
                                      <p:tavLst>
                                        <p:tav tm="0">
                                          <p:val>
                                            <p:strVal val="ppt_y"/>
                                          </p:val>
                                        </p:tav>
                                        <p:tav tm="5000">
                                          <p:val>
                                            <p:strVal val="ppt_y+-0.0500*(ppt_x*0.3090-(1-ppt_y)*0.9511)"/>
                                          </p:val>
                                        </p:tav>
                                        <p:tav tm="10000">
                                          <p:val>
                                            <p:strVal val="ppt_y+-0.1000*(ppt_x*0.5878-(1-ppt_y)*0.8090)"/>
                                          </p:val>
                                        </p:tav>
                                        <p:tav tm="15000">
                                          <p:val>
                                            <p:strVal val="ppt_y+-0.1500*(ppt_x*0.8090-(1-ppt_y)*0.5878)"/>
                                          </p:val>
                                        </p:tav>
                                        <p:tav tm="20000">
                                          <p:val>
                                            <p:strVal val="ppt_y+-0.2000*(ppt_x*0.9511-(1-ppt_y)*0.3090)"/>
                                          </p:val>
                                        </p:tav>
                                        <p:tav tm="25000">
                                          <p:val>
                                            <p:strVal val="ppt_y+-0.2500*(ppt_x*1.0000-(1-ppt_y)*-0.0000)"/>
                                          </p:val>
                                        </p:tav>
                                        <p:tav tm="30000">
                                          <p:val>
                                            <p:strVal val="ppt_y+-0.3000*(ppt_x*0.9511-(1-ppt_y)*-0.3090)"/>
                                          </p:val>
                                        </p:tav>
                                        <p:tav tm="35000">
                                          <p:val>
                                            <p:strVal val="ppt_y+-0.3500*(ppt_x*0.8090-(1-ppt_y)*-0.5878)"/>
                                          </p:val>
                                        </p:tav>
                                        <p:tav tm="40000">
                                          <p:val>
                                            <p:strVal val="ppt_y+-0.4000*(ppt_x*0.5878-(1-ppt_y)*-0.8090)"/>
                                          </p:val>
                                        </p:tav>
                                        <p:tav tm="45000">
                                          <p:val>
                                            <p:strVal val="ppt_y+-0.4500*(ppt_x*0.3090-(1-ppt_y)*-0.9511)"/>
                                          </p:val>
                                        </p:tav>
                                        <p:tav tm="50000">
                                          <p:val>
                                            <p:strVal val="ppt_y+-0.5000*(ppt_x*-0.0000-(1-ppt_y)*-1.0000)"/>
                                          </p:val>
                                        </p:tav>
                                        <p:tav tm="55000">
                                          <p:val>
                                            <p:strVal val="ppt_y+-0.5500*(ppt_x*-0.3090-(1-ppt_y)*-0.9511)"/>
                                          </p:val>
                                        </p:tav>
                                        <p:tav tm="60000">
                                          <p:val>
                                            <p:strVal val="ppt_y+-0.6000*(ppt_x*-0.5878-(1-ppt_y)*-0.8090)"/>
                                          </p:val>
                                        </p:tav>
                                        <p:tav tm="65000">
                                          <p:val>
                                            <p:strVal val="ppt_y+-0.6500*(ppt_x*-0.8090-(1-ppt_y)*-0.5878)"/>
                                          </p:val>
                                        </p:tav>
                                        <p:tav tm="70000">
                                          <p:val>
                                            <p:strVal val="ppt_y+-0.7000*(ppt_x*-0.9511-(1-ppt_y)*-0.3090)"/>
                                          </p:val>
                                        </p:tav>
                                        <p:tav tm="75000">
                                          <p:val>
                                            <p:strVal val="ppt_y+-0.7500*(ppt_x*-1.0000-(1-ppt_y)*0.0000)"/>
                                          </p:val>
                                        </p:tav>
                                        <p:tav tm="80000">
                                          <p:val>
                                            <p:strVal val="ppt_y+-0.8000*(ppt_x*-0.9511-(1-ppt_y)*0.3090)"/>
                                          </p:val>
                                        </p:tav>
                                        <p:tav tm="85000">
                                          <p:val>
                                            <p:strVal val="ppt_y+-0.8500*(ppt_x*-0.8090-(1-ppt_y)*0.5878)"/>
                                          </p:val>
                                        </p:tav>
                                        <p:tav tm="90000">
                                          <p:val>
                                            <p:strVal val="ppt_y+-0.9000*(ppt_x*-0.5878-(1-ppt_y)*0.8090)"/>
                                          </p:val>
                                        </p:tav>
                                        <p:tav tm="95000">
                                          <p:val>
                                            <p:strVal val="ppt_y+-0.9500*(ppt_x*-0.3090-(1-ppt_y)*0.9511)"/>
                                          </p:val>
                                        </p:tav>
                                        <p:tav tm="100000">
                                          <p:val>
                                            <p:strVal val="ppt_y+-1.0000*(ppt_x*0.0000-(1-ppt_y)*1.0000)"/>
                                          </p:val>
                                        </p:tav>
                                      </p:tavLst>
                                    </p:anim>
                                    <p:set>
                                      <p:cBhvr>
                                        <p:cTn id="18" dur="1" fill="hold">
                                          <p:stCondLst>
                                            <p:cond delay="999"/>
                                          </p:stCondLst>
                                        </p:cTn>
                                        <p:tgtEl>
                                          <p:spTgt spid="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down)">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Papers presentation">
  <a:themeElements>
    <a:clrScheme name="Blu caldo">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apers presentation" id="{42C3C762-3305-4FB6-B787-D758914120D7}" vid="{C7E63F42-BEF6-4A28-9998-B72B1994657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27</Slides>
  <Notes>26</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Papers presentation</vt:lpstr>
      <vt:lpstr>Detection of  inattentive drivers  Mobile and Social Sensing System A.Y. 2021-22</vt:lpstr>
      <vt:lpstr>PowerPoint Presentation</vt:lpstr>
      <vt:lpstr>PowerPoint Presentation</vt:lpstr>
      <vt:lpstr>PowerPoint Presentation</vt:lpstr>
      <vt:lpstr>Driver distraction evaluation methods</vt:lpstr>
      <vt:lpstr>Distraction detection process</vt:lpstr>
      <vt:lpstr>PowerPoint Presentation</vt:lpstr>
      <vt:lpstr>Intrusive VS non-intrusive sensors</vt:lpstr>
      <vt:lpstr>How to detect distraction (non-intrusive sensors)</vt:lpstr>
      <vt:lpstr>How to detect distraction (non-intrusive sensors)</vt:lpstr>
      <vt:lpstr>How to detect distraction (non-intrusive sensors)</vt:lpstr>
      <vt:lpstr>PowerPoint Presentation</vt:lpstr>
      <vt:lpstr>How to detect distraction (intrusive sensors)</vt:lpstr>
      <vt:lpstr>Conclusions</vt:lpstr>
      <vt:lpstr>PowerPoint Presentation</vt:lpstr>
      <vt:lpstr>Introduction </vt:lpstr>
      <vt:lpstr>Previous studies</vt:lpstr>
      <vt:lpstr>Objective of this work</vt:lpstr>
      <vt:lpstr>Pipeline</vt:lpstr>
      <vt:lpstr>Feature extraction</vt:lpstr>
      <vt:lpstr>Label generations for dataset</vt:lpstr>
      <vt:lpstr>Classification</vt:lpstr>
      <vt:lpstr>Evaluation</vt:lpstr>
      <vt:lpstr>Results (1/2)</vt:lpstr>
      <vt:lpstr>Results (2/2)</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Detection of  inattentive drivers  Papers presentation</dc:title>
  <dc:creator>Martina Marino</dc:creator>
  <cp:revision>1</cp:revision>
  <dcterms:created xsi:type="dcterms:W3CDTF">2022-04-24T07:56:44Z</dcterms:created>
  <dcterms:modified xsi:type="dcterms:W3CDTF">2022-04-27T14:48:49Z</dcterms:modified>
</cp:coreProperties>
</file>